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 id="258" r:id="rId4"/>
    <p:sldId id="259" r:id="rId5"/>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1534327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620457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1614160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B5C809B-A61B-4EC4-BD0E-CAE68C2DCBF3}" type="datetimeFigureOut">
              <a:rPr lang="ro-RO" smtClean="0"/>
              <a:t>20.03.2020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2936956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B5C809B-A61B-4EC4-BD0E-CAE68C2DCBF3}" type="datetimeFigureOut">
              <a:rPr lang="ro-RO" smtClean="0"/>
              <a:t>20.03.2020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3880247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B5C809B-A61B-4EC4-BD0E-CAE68C2DCBF3}" type="datetimeFigureOut">
              <a:rPr lang="ro-RO" smtClean="0"/>
              <a:t>20.03.2020</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2301083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C809B-A61B-4EC4-BD0E-CAE68C2DCBF3}" type="datetimeFigureOut">
              <a:rPr lang="ro-RO" smtClean="0"/>
              <a:t>20.03.2020</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421138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5C809B-A61B-4EC4-BD0E-CAE68C2DCBF3}" type="datetimeFigureOut">
              <a:rPr lang="ro-RO" smtClean="0"/>
              <a:t>20.03.2020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3538293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B5C809B-A61B-4EC4-BD0E-CAE68C2DCBF3}" type="datetimeFigureOut">
              <a:rPr lang="ro-RO" smtClean="0"/>
              <a:t>20.03.2020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876362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1932546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65786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19674986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91369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1880292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2817138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5C809B-A61B-4EC4-BD0E-CAE68C2DCBF3}"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311FDEB1-C80A-40D8-8E9A-CFDAD7414AD1}" type="slidenum">
              <a:rPr lang="ro-RO" smtClean="0"/>
              <a:t>‹#›</a:t>
            </a:fld>
            <a:endParaRPr lang="ro-RO"/>
          </a:p>
        </p:txBody>
      </p:sp>
    </p:spTree>
    <p:extLst>
      <p:ext uri="{BB962C8B-B14F-4D97-AF65-F5344CB8AC3E}">
        <p14:creationId xmlns:p14="http://schemas.microsoft.com/office/powerpoint/2010/main" val="3458528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B5C809B-A61B-4EC4-BD0E-CAE68C2DCBF3}" type="datetimeFigureOut">
              <a:rPr lang="ro-RO" smtClean="0"/>
              <a:t>20.03.2020</a:t>
            </a:fld>
            <a:endParaRPr lang="ro-RO"/>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11FDEB1-C80A-40D8-8E9A-CFDAD7414AD1}" type="slidenum">
              <a:rPr lang="ro-RO" smtClean="0"/>
              <a:t>‹#›</a:t>
            </a:fld>
            <a:endParaRPr lang="ro-RO"/>
          </a:p>
        </p:txBody>
      </p:sp>
    </p:spTree>
    <p:extLst>
      <p:ext uri="{BB962C8B-B14F-4D97-AF65-F5344CB8AC3E}">
        <p14:creationId xmlns:p14="http://schemas.microsoft.com/office/powerpoint/2010/main" val="3044761335"/>
      </p:ext>
    </p:extLst>
  </p:cSld>
  <p:clrMap bg1="dk1" tx1="lt1" bg2="dk2"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o-RO" dirty="0" smtClean="0"/>
              <a:t>Importanţa dioxidului de carbon în fotosinteza plantelor</a:t>
            </a:r>
            <a:endParaRPr lang="ro-RO" dirty="0"/>
          </a:p>
        </p:txBody>
      </p:sp>
      <p:sp>
        <p:nvSpPr>
          <p:cNvPr id="3" name="Subtitle 2"/>
          <p:cNvSpPr>
            <a:spLocks noGrp="1"/>
          </p:cNvSpPr>
          <p:nvPr>
            <p:ph type="subTitle" idx="1"/>
          </p:nvPr>
        </p:nvSpPr>
        <p:spPr/>
        <p:txBody>
          <a:bodyPr/>
          <a:lstStyle/>
          <a:p>
            <a:r>
              <a:rPr lang="ro-RO" dirty="0" smtClean="0"/>
              <a:t>Iacob Sorana Maria</a:t>
            </a:r>
            <a:endParaRPr lang="ro-RO" dirty="0"/>
          </a:p>
        </p:txBody>
      </p:sp>
    </p:spTree>
    <p:extLst>
      <p:ext uri="{BB962C8B-B14F-4D97-AF65-F5344CB8AC3E}">
        <p14:creationId xmlns:p14="http://schemas.microsoft.com/office/powerpoint/2010/main" val="2793379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73805" y="1058279"/>
            <a:ext cx="5181600" cy="4301706"/>
          </a:xfrm>
        </p:spPr>
        <p:txBody>
          <a:bodyPr/>
          <a:lstStyle/>
          <a:p>
            <a:r>
              <a:rPr lang="ro-RO" dirty="0" smtClean="0"/>
              <a:t>Plantele necesită lumină, săruri minerale şi dioxid de carbon. În consecinţă, toţi aceşti factori trebuie armonizaţi pentru o dezvoltare optimă a plantelor.</a:t>
            </a:r>
          </a:p>
          <a:p>
            <a:r>
              <a:rPr lang="ro-RO" dirty="0" smtClean="0"/>
              <a:t>În ceea ce priveşte fotosinteza, principala necesitate este legată tot de lumină. Dacă se observă încetinirea plantei, este vorba de lipsa fierului sau magneziului, care au rol în reacţiile chimice ale fotosintezei.</a:t>
            </a:r>
            <a:endParaRPr lang="ro-RO"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1058279"/>
            <a:ext cx="5181600" cy="4301705"/>
          </a:xfrm>
        </p:spPr>
      </p:pic>
    </p:spTree>
    <p:extLst>
      <p:ext uri="{BB962C8B-B14F-4D97-AF65-F5344CB8AC3E}">
        <p14:creationId xmlns:p14="http://schemas.microsoft.com/office/powerpoint/2010/main" val="23481525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838200" y="450850"/>
            <a:ext cx="10515600" cy="5949950"/>
          </a:xfrm>
        </p:spPr>
        <p:txBody>
          <a:bodyPr/>
          <a:lstStyle/>
          <a:p>
            <a:r>
              <a:rPr lang="ro-RO" dirty="0" smtClean="0"/>
              <a:t>Toate substanţele necesare creşterii plantelor sunt denumite generic săruri minerale. Unele dintre acestea sunt necesare doar în cantitate mică, şi anume metalele. Însă ele trebuie să fie prezente, deoarece sunt folosite în permanenţă de plante. Aceste săruri sunt absorbite de rădăcini şi frunze la plantele acvatice.</a:t>
            </a:r>
          </a:p>
          <a:p>
            <a:r>
              <a:rPr lang="ro-RO" dirty="0" smtClean="0"/>
              <a:t>Sărurile minerale de care au nevoie plantele sunt: azotul, fosforul şi potasiul. Substanţele necesare în cantităţi mici sunt metalele şi vitaminele. Cea mai bună soluţie ar fi asigurarea încă de la început a unui sol bogat în săruri minerale.</a:t>
            </a:r>
          </a:p>
          <a:p>
            <a:pPr marL="0" indent="0">
              <a:buNone/>
            </a:pPr>
            <a:endParaRPr lang="ro-RO" dirty="0" smtClean="0"/>
          </a:p>
        </p:txBody>
      </p:sp>
      <p:pic>
        <p:nvPicPr>
          <p:cNvPr id="6" name="Picture 5"/>
          <p:cNvPicPr>
            <a:picLocks noChangeAspect="1"/>
          </p:cNvPicPr>
          <p:nvPr/>
        </p:nvPicPr>
        <p:blipFill>
          <a:blip r:embed="rId2"/>
          <a:stretch>
            <a:fillRect/>
          </a:stretch>
        </p:blipFill>
        <p:spPr>
          <a:xfrm>
            <a:off x="3047574" y="2971321"/>
            <a:ext cx="6096851" cy="3429479"/>
          </a:xfrm>
          <a:prstGeom prst="rect">
            <a:avLst/>
          </a:prstGeom>
          <a:ln w="228600" cap="sq" cmpd="thickThin">
            <a:solidFill>
              <a:srgbClr val="000000"/>
            </a:solidFill>
            <a:prstDash val="solid"/>
            <a:miter lim="800000"/>
          </a:ln>
          <a:effectLst>
            <a:innerShdw blurRad="76200">
              <a:srgbClr val="000000"/>
            </a:innerShdw>
          </a:effec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7475" y="2971321"/>
            <a:ext cx="6076950" cy="3429480"/>
          </a:xfrm>
          <a:prstGeom prst="rect">
            <a:avLst/>
          </a:prstGeom>
        </p:spPr>
      </p:pic>
    </p:spTree>
    <p:extLst>
      <p:ext uri="{BB962C8B-B14F-4D97-AF65-F5344CB8AC3E}">
        <p14:creationId xmlns:p14="http://schemas.microsoft.com/office/powerpoint/2010/main" val="8693271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553792"/>
            <a:ext cx="5181600" cy="5924281"/>
          </a:xfrm>
        </p:spPr>
        <p:txBody>
          <a:bodyPr/>
          <a:lstStyle/>
          <a:p>
            <a:r>
              <a:rPr lang="ro-RO" dirty="0" smtClean="0"/>
              <a:t>Folosirea tabelului necesită o precizie ridicată la măsurarea pH, de aceea are doar rol orientativ. </a:t>
            </a:r>
          </a:p>
          <a:p>
            <a:r>
              <a:rPr lang="ro-RO" dirty="0" smtClean="0"/>
              <a:t>Pentru a creşte nivelul dioxidului de carbon există doar doua posibilităţi: injecţia de CO2 sau creşterea numărului de peşti.</a:t>
            </a:r>
            <a:endParaRPr lang="ro-RO"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38200" y="2991385"/>
            <a:ext cx="5181600" cy="3238500"/>
          </a:xfrm>
        </p:spPr>
      </p:pic>
      <p:pic>
        <p:nvPicPr>
          <p:cNvPr id="8" name="Picture 7"/>
          <p:cNvPicPr>
            <a:picLocks noChangeAspect="1"/>
          </p:cNvPicPr>
          <p:nvPr/>
        </p:nvPicPr>
        <p:blipFill>
          <a:blip r:embed="rId3"/>
          <a:stretch>
            <a:fillRect/>
          </a:stretch>
        </p:blipFill>
        <p:spPr>
          <a:xfrm>
            <a:off x="6511164" y="553791"/>
            <a:ext cx="5145470" cy="5676093"/>
          </a:xfrm>
          <a:prstGeom prst="rect">
            <a:avLst/>
          </a:prstGeom>
        </p:spPr>
      </p:pic>
    </p:spTree>
    <p:extLst>
      <p:ext uri="{BB962C8B-B14F-4D97-AF65-F5344CB8AC3E}">
        <p14:creationId xmlns:p14="http://schemas.microsoft.com/office/powerpoint/2010/main" val="4061698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39</TotalTime>
  <Words>207</Words>
  <Application>Microsoft Office PowerPoint</Application>
  <PresentationFormat>Widescreen</PresentationFormat>
  <Paragraphs>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Trebuchet MS</vt:lpstr>
      <vt:lpstr>Wingdings 3</vt:lpstr>
      <vt:lpstr>Facet</vt:lpstr>
      <vt:lpstr>Importanţa dioxidului de carbon în fotosinteza plantelor</vt:lpstr>
      <vt:lpstr>PowerPoint Presentation</vt:lpstr>
      <vt:lpstr>PowerPoint Presentation</vt:lpstr>
      <vt:lpstr>PowerPoint Presentation</vt:lpstr>
    </vt:vector>
  </TitlesOfParts>
  <Company>diakov.net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Importanţa dioxidului de carbon în fotosinteza plantelor</dc:title>
  <dc:creator>RePack by Diakov</dc:creator>
  <cp:lastModifiedBy>RePack by Diakov</cp:lastModifiedBy>
  <cp:revision>6</cp:revision>
  <dcterms:created xsi:type="dcterms:W3CDTF">2020-03-20T11:15:38Z</dcterms:created>
  <dcterms:modified xsi:type="dcterms:W3CDTF">2020-03-20T11:54:48Z</dcterms:modified>
</cp:coreProperties>
</file>