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6"/>
  </p:notesMasterIdLst>
  <p:sldIdLst>
    <p:sldId id="256" r:id="rId2"/>
    <p:sldId id="260" r:id="rId3"/>
    <p:sldId id="261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4" autoAdjust="0"/>
    <p:restoredTop sz="94671" autoAdjust="0"/>
  </p:normalViewPr>
  <p:slideViewPr>
    <p:cSldViewPr>
      <p:cViewPr>
        <p:scale>
          <a:sx n="80" d="100"/>
          <a:sy n="80" d="100"/>
        </p:scale>
        <p:origin x="-216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4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A5C32-5503-43B5-A6BE-77AF9FCAE25F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2CC59-AE69-4503-8390-4DD5D23461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2CC59-AE69-4503-8390-4DD5D23461D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LES  ADJECTIFS  POSSESSIFS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14370"/>
          </a:xfrm>
        </p:spPr>
        <p:txBody>
          <a:bodyPr/>
          <a:lstStyle/>
          <a:p>
            <a:r>
              <a:rPr lang="fr-FR" dirty="0" smtClean="0"/>
              <a:t>(en trois langues et deux diapos)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034" y="428604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Essayez de remplir les cases du tableau ci-dessous</a:t>
            </a:r>
          </a:p>
          <a:p>
            <a:r>
              <a:rPr lang="fr-FR" dirty="0" smtClean="0"/>
              <a:t>avec les ADJECTIFS POSSESSIFS convenables à chaque langue :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1476" y="1285866"/>
          <a:ext cx="8001048" cy="3571893"/>
        </p:xfrm>
        <a:graphic>
          <a:graphicData uri="http://schemas.openxmlformats.org/drawingml/2006/table">
            <a:tbl>
              <a:tblPr/>
              <a:tblGrid>
                <a:gridCol w="717473"/>
                <a:gridCol w="717473"/>
                <a:gridCol w="717473"/>
                <a:gridCol w="717473"/>
                <a:gridCol w="717473"/>
                <a:gridCol w="717473"/>
                <a:gridCol w="717473"/>
                <a:gridCol w="717473"/>
                <a:gridCol w="675011"/>
                <a:gridCol w="533957"/>
                <a:gridCol w="526148"/>
                <a:gridCol w="526148"/>
              </a:tblGrid>
              <a:tr h="274761">
                <a:tc gridSpan="6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LIMBA ROMÂNĂ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FRANÇAIS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rowSpan="7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posesor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Pronume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personale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Subiect 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ADJECTIVELE POSESIVE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sujet▼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LES ADJECTIFS POSSESSIFS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Poss.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obiect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multe obiecte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seul objet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Plusieurs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FÉMININ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Masc/Fém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Je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Ea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(Cineva/ Oricine)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On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It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rowSpan="4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mulţi posesori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We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44" y="214290"/>
            <a:ext cx="885831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Cu siguranţă cunoaşteţi ADJECTIVELE POSESIVE, at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limba română, c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şi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limbile engleză şi franceză, pe care le studiaţi.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 vă răm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 dec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să puneţi ordine şi r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nduială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cunoştinţele voastre şi să aşezaţi corect cuvintele care exprimă posesia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tabelul propus. </a:t>
            </a:r>
            <a:endParaRPr kumimoji="0" lang="ro-RO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71476" y="1428730"/>
          <a:ext cx="7929612" cy="4214847"/>
        </p:xfrm>
        <a:graphic>
          <a:graphicData uri="http://schemas.openxmlformats.org/drawingml/2006/table">
            <a:tbl>
              <a:tblPr/>
              <a:tblGrid>
                <a:gridCol w="711067"/>
                <a:gridCol w="711067"/>
                <a:gridCol w="711067"/>
                <a:gridCol w="711067"/>
                <a:gridCol w="711067"/>
                <a:gridCol w="711067"/>
                <a:gridCol w="711067"/>
                <a:gridCol w="711067"/>
                <a:gridCol w="668985"/>
                <a:gridCol w="529189"/>
                <a:gridCol w="521451"/>
                <a:gridCol w="521451"/>
              </a:tblGrid>
              <a:tr h="324219">
                <a:tc gridSpan="6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LIMBA ROMÂNĂ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FRANÇAIS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4219">
                <a:tc rowSpan="7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posesor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Pronume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personale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Subiect 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ADJECTIVELE POSESIVE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sujet▼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LES ADJECTIFS POSSESSIFS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Poss.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obiect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multe obiecte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seul objet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Plusieurs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FÉMININ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Masc/Fém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meu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mea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mei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mele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Je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Mon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Mes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My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tău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ta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tăi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tale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Ton…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Ta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Tes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Your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lui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lui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lui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lui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Son…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Sa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Ses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His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Ea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Son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Sa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Ses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Her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(Cineva/ Oricine)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său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sa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săi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sale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On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Son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Sa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Ses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It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Its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rowSpan="4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mulţi posesori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nostru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noastră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noştri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…noastre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Notre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We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Our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vostru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voastră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voştri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…voastre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Votre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Your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Leur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Leurs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Their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… lor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Leur …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Leurs …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 dirty="0">
                          <a:latin typeface="Times New Roman"/>
                          <a:ea typeface="Calibri"/>
                          <a:cs typeface="Times New Roman"/>
                        </a:rPr>
                        <a:t>Their … 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86</TotalTime>
  <Words>375</Words>
  <Application>Microsoft Office PowerPoint</Application>
  <PresentationFormat>On-screen Show (4:3)</PresentationFormat>
  <Paragraphs>185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Concourse</vt:lpstr>
      <vt:lpstr>LES  ADJECTIFS  POSSESSIFS</vt:lpstr>
      <vt:lpstr>Slide 2</vt:lpstr>
      <vt:lpstr>Slide 3</vt:lpstr>
      <vt:lpstr>Slide 4</vt:lpstr>
    </vt:vector>
  </TitlesOfParts>
  <Company>DEVA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 ADJECTIFS  POSSESSIFS</dc:title>
  <dc:creator>COSMA</dc:creator>
  <cp:lastModifiedBy>COSMA</cp:lastModifiedBy>
  <cp:revision>7</cp:revision>
  <dcterms:created xsi:type="dcterms:W3CDTF">2020-04-09T17:56:17Z</dcterms:created>
  <dcterms:modified xsi:type="dcterms:W3CDTF">2020-04-26T12:59:05Z</dcterms:modified>
</cp:coreProperties>
</file>