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7" r:id="rId2"/>
    <p:sldId id="258" r:id="rId3"/>
    <p:sldId id="259" r:id="rId4"/>
    <p:sldId id="263" r:id="rId5"/>
  </p:sldIdLst>
  <p:sldSz cx="9144000" cy="6858000" type="screen4x3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74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2DC82B-5291-46C7-A413-9C643D923D75}" type="datetimeFigureOut">
              <a:rPr lang="ro-RO" smtClean="0"/>
              <a:pPr/>
              <a:t>17.05.2020</a:t>
            </a:fld>
            <a:endParaRPr lang="ro-RO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o-RO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6B0AD2-B8D5-49A8-B2D5-8DA855DC0ACB}" type="slidenum">
              <a:rPr lang="ro-RO" smtClean="0"/>
              <a:pPr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0890343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o-R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6B0AD2-B8D5-49A8-B2D5-8DA855DC0ACB}" type="slidenum">
              <a:rPr lang="ro-RO" smtClean="0"/>
              <a:pPr/>
              <a:t>1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65683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C800-1E93-4D77-8E8E-4BA7ED01F8F3}" type="datetimeFigureOut">
              <a:rPr lang="ro-RO" smtClean="0"/>
              <a:pPr/>
              <a:t>17.05.2020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76B84-F2AC-4D5F-BF4E-D161B96AB8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C800-1E93-4D77-8E8E-4BA7ED01F8F3}" type="datetimeFigureOut">
              <a:rPr lang="ro-RO" smtClean="0"/>
              <a:pPr/>
              <a:t>17.05.2020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76B84-F2AC-4D5F-BF4E-D161B96AB8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C800-1E93-4D77-8E8E-4BA7ED01F8F3}" type="datetimeFigureOut">
              <a:rPr lang="ro-RO" smtClean="0"/>
              <a:pPr/>
              <a:t>17.05.2020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76B84-F2AC-4D5F-BF4E-D161B96AB8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C800-1E93-4D77-8E8E-4BA7ED01F8F3}" type="datetimeFigureOut">
              <a:rPr lang="ro-RO" smtClean="0"/>
              <a:pPr/>
              <a:t>17.05.2020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76B84-F2AC-4D5F-BF4E-D161B96AB8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C800-1E93-4D77-8E8E-4BA7ED01F8F3}" type="datetimeFigureOut">
              <a:rPr lang="ro-RO" smtClean="0"/>
              <a:pPr/>
              <a:t>17.05.2020</a:t>
            </a:fld>
            <a:endParaRPr lang="ro-RO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76B84-F2AC-4D5F-BF4E-D161B96AB8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C800-1E93-4D77-8E8E-4BA7ED01F8F3}" type="datetimeFigureOut">
              <a:rPr lang="ro-RO" smtClean="0"/>
              <a:pPr/>
              <a:t>17.05.2020</a:t>
            </a:fld>
            <a:endParaRPr lang="ro-RO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76B84-F2AC-4D5F-BF4E-D161B96AB8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C800-1E93-4D77-8E8E-4BA7ED01F8F3}" type="datetimeFigureOut">
              <a:rPr lang="ro-RO" smtClean="0"/>
              <a:pPr/>
              <a:t>17.05.2020</a:t>
            </a:fld>
            <a:endParaRPr lang="ro-RO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76B84-F2AC-4D5F-BF4E-D161B96AB8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C800-1E93-4D77-8E8E-4BA7ED01F8F3}" type="datetimeFigureOut">
              <a:rPr lang="ro-RO" smtClean="0"/>
              <a:pPr/>
              <a:t>17.05.2020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76B84-F2AC-4D5F-BF4E-D161B96AB8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o-RO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C800-1E93-4D77-8E8E-4BA7ED01F8F3}" type="datetimeFigureOut">
              <a:rPr lang="ro-RO" smtClean="0"/>
              <a:pPr/>
              <a:t>17.05.2020</a:t>
            </a:fld>
            <a:endParaRPr lang="ro-RO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76B84-F2AC-4D5F-BF4E-D161B96AB8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C800-1E93-4D77-8E8E-4BA7ED01F8F3}" type="datetimeFigureOut">
              <a:rPr lang="ro-RO" smtClean="0"/>
              <a:pPr/>
              <a:t>17.05.2020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76B84-F2AC-4D5F-BF4E-D161B96AB8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21C800-1E93-4D77-8E8E-4BA7ED01F8F3}" type="datetimeFigureOut">
              <a:rPr lang="ro-RO" smtClean="0"/>
              <a:pPr/>
              <a:t>17.05.2020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76B84-F2AC-4D5F-BF4E-D161B96AB859}" type="slidenum">
              <a:rPr lang="ro-RO" smtClean="0"/>
              <a:pPr/>
              <a:t>‹#›</a:t>
            </a:fld>
            <a:endParaRPr lang="ro-RO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21C800-1E93-4D77-8E8E-4BA7ED01F8F3}" type="datetimeFigureOut">
              <a:rPr lang="ro-RO" smtClean="0"/>
              <a:pPr/>
              <a:t>17.05.2020</a:t>
            </a:fld>
            <a:endParaRPr lang="ro-R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o-R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76B84-F2AC-4D5F-BF4E-D161B96AB859}" type="slidenum">
              <a:rPr lang="ro-RO" smtClean="0"/>
              <a:pPr/>
              <a:t>‹#›</a:t>
            </a:fld>
            <a:endParaRPr lang="ro-RO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rgbClr val="7030A0">
                <a:alpha val="31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07504" y="2924944"/>
            <a:ext cx="842968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o-RO" sz="4000" b="1" i="1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2060"/>
                </a:solidFill>
                <a:effectLst/>
                <a:latin typeface="Vani" pitchFamily="34" charset="0"/>
              </a:rPr>
              <a:t>Fibre naturale,artificiale si sintetice</a:t>
            </a:r>
            <a:endParaRPr lang="en-US" sz="4000" b="1" i="1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solidFill>
                <a:srgbClr val="002060"/>
              </a:solidFill>
              <a:effectLst/>
              <a:latin typeface="Van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6000">
              <a:srgbClr val="7030A0">
                <a:alpha val="31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00232" y="142852"/>
            <a:ext cx="50181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Fibre naturale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4" name="Picture 3" descr="mata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4625" y="1928802"/>
            <a:ext cx="2619375" cy="174307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42910" y="1428736"/>
            <a:ext cx="8286808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>
                <a:hlinkClick r:id="rId3" action="ppaction://hlinksldjump"/>
              </a:rPr>
              <a:t>  Fibre naturale</a:t>
            </a:r>
            <a:r>
              <a:rPr lang="ro-RO" dirty="0" smtClean="0"/>
              <a:t>–cele </a:t>
            </a:r>
            <a:r>
              <a:rPr lang="ro-RO" dirty="0"/>
              <a:t>mai importante sunt cele proteice (lâna şi mătasea naturală) şi cele celulozice , inul, cânepa, iuta etc.);</a:t>
            </a:r>
          </a:p>
          <a:p>
            <a:r>
              <a:rPr lang="ro-RO" dirty="0" smtClean="0"/>
              <a:t>  Sunt </a:t>
            </a:r>
            <a:r>
              <a:rPr lang="ro-RO" dirty="0"/>
              <a:t>două tipuri de fibre </a:t>
            </a:r>
            <a:r>
              <a:rPr lang="ro-RO" dirty="0" smtClean="0"/>
              <a:t>:</a:t>
            </a:r>
          </a:p>
          <a:p>
            <a:r>
              <a:rPr lang="ro-RO" dirty="0" smtClean="0"/>
              <a:t>*</a:t>
            </a:r>
            <a:r>
              <a:rPr lang="ro-RO" b="1" dirty="0"/>
              <a:t>Fibre proteice naturale</a:t>
            </a:r>
            <a:endParaRPr lang="ro-RO" dirty="0"/>
          </a:p>
          <a:p>
            <a:r>
              <a:rPr lang="ro-RO" dirty="0"/>
              <a:t>Mătasea naturală şi lâna sunt constituite din catene </a:t>
            </a:r>
            <a:endParaRPr lang="ro-RO" dirty="0" smtClean="0"/>
          </a:p>
          <a:p>
            <a:r>
              <a:rPr lang="ro-RO" dirty="0" smtClean="0"/>
              <a:t>macromoleculare </a:t>
            </a:r>
            <a:r>
              <a:rPr lang="ro-RO" dirty="0"/>
              <a:t>cu structură de proteină</a:t>
            </a:r>
            <a:r>
              <a:rPr lang="ro-RO" dirty="0" smtClean="0"/>
              <a:t>.</a:t>
            </a:r>
          </a:p>
          <a:p>
            <a:r>
              <a:rPr lang="ro-RO" dirty="0" smtClean="0"/>
              <a:t>*</a:t>
            </a:r>
            <a:r>
              <a:rPr lang="ro-RO" b="1" dirty="0"/>
              <a:t>Fibre celulozice naturale</a:t>
            </a:r>
            <a:endParaRPr lang="ro-RO" dirty="0"/>
          </a:p>
          <a:p>
            <a:r>
              <a:rPr lang="ro-RO" dirty="0"/>
              <a:t>Printre fibrele de acest tip se numără cele obţinute </a:t>
            </a:r>
            <a:r>
              <a:rPr lang="ro-RO" dirty="0" smtClean="0"/>
              <a:t>din:</a:t>
            </a:r>
          </a:p>
          <a:p>
            <a:r>
              <a:rPr lang="ro-RO" dirty="0" smtClean="0"/>
              <a:t> </a:t>
            </a:r>
            <a:r>
              <a:rPr lang="ro-RO" dirty="0"/>
              <a:t>bumbac, in, cânepă, iută etc</a:t>
            </a:r>
            <a:r>
              <a:rPr lang="ro-RO" dirty="0" smtClean="0"/>
              <a:t>.</a:t>
            </a:r>
            <a:r>
              <a:rPr lang="ro-RO" dirty="0"/>
              <a:t> Bumbacul este constituit </a:t>
            </a:r>
            <a:endParaRPr lang="ro-RO" dirty="0" smtClean="0"/>
          </a:p>
          <a:p>
            <a:r>
              <a:rPr lang="ro-RO" dirty="0" smtClean="0"/>
              <a:t>din </a:t>
            </a:r>
            <a:r>
              <a:rPr lang="ro-RO" dirty="0"/>
              <a:t>celuloză aproape pură iar celelalte tipuri de fibre </a:t>
            </a:r>
            <a:endParaRPr lang="ro-RO" dirty="0" smtClean="0"/>
          </a:p>
          <a:p>
            <a:r>
              <a:rPr lang="ro-RO" dirty="0" smtClean="0"/>
              <a:t>conţin </a:t>
            </a:r>
            <a:r>
              <a:rPr lang="ro-RO" dirty="0"/>
              <a:t>în cantităţi variabile şi alte substanţe străine cu </a:t>
            </a:r>
            <a:endParaRPr lang="ro-RO" dirty="0" smtClean="0"/>
          </a:p>
          <a:p>
            <a:r>
              <a:rPr lang="ro-RO" dirty="0" smtClean="0"/>
              <a:t>care </a:t>
            </a:r>
            <a:r>
              <a:rPr lang="ro-RO" dirty="0"/>
              <a:t>celuloza este amestecată intim (pectină, lignină, </a:t>
            </a:r>
            <a:endParaRPr lang="ro-RO" dirty="0" smtClean="0"/>
          </a:p>
          <a:p>
            <a:r>
              <a:rPr lang="ro-RO" dirty="0" smtClean="0"/>
              <a:t>grăsimi</a:t>
            </a:r>
            <a:r>
              <a:rPr lang="ro-RO" dirty="0"/>
              <a:t>, </a:t>
            </a:r>
            <a:r>
              <a:rPr lang="ro-RO" dirty="0" smtClean="0"/>
              <a:t>răşini</a:t>
            </a:r>
            <a:r>
              <a:rPr lang="ro-RO" dirty="0"/>
              <a:t>, substanţe minerale etc</a:t>
            </a:r>
            <a:r>
              <a:rPr lang="ro-RO" dirty="0" smtClean="0"/>
              <a:t>.).</a:t>
            </a:r>
          </a:p>
          <a:p>
            <a:r>
              <a:rPr lang="ro-RO" dirty="0"/>
              <a:t>Gradul de policondensare diferă de la un material celulozic la altul. </a:t>
            </a:r>
            <a:endParaRPr lang="ro-RO" dirty="0" smtClean="0"/>
          </a:p>
          <a:p>
            <a:r>
              <a:rPr lang="ro-RO" dirty="0" smtClean="0"/>
              <a:t>Celuloza </a:t>
            </a:r>
            <a:r>
              <a:rPr lang="ro-RO" dirty="0"/>
              <a:t>din bumbac are un grad de policondensare foarte mare, </a:t>
            </a:r>
            <a:endParaRPr lang="ro-RO" dirty="0" smtClean="0"/>
          </a:p>
          <a:p>
            <a:r>
              <a:rPr lang="ro-RO" dirty="0" smtClean="0"/>
              <a:t>situat între </a:t>
            </a:r>
            <a:r>
              <a:rPr lang="ro-RO" dirty="0"/>
              <a:t>1200 şi 1300, având catene macromoleculare lungi, în </a:t>
            </a:r>
            <a:endParaRPr lang="ro-RO" dirty="0" smtClean="0"/>
          </a:p>
          <a:p>
            <a:r>
              <a:rPr lang="ro-RO" dirty="0" smtClean="0"/>
              <a:t>timp </a:t>
            </a:r>
            <a:r>
              <a:rPr lang="ro-RO" dirty="0"/>
              <a:t>ce în </a:t>
            </a:r>
            <a:r>
              <a:rPr lang="ro-RO" dirty="0" smtClean="0"/>
              <a:t>cazul </a:t>
            </a:r>
            <a:r>
              <a:rPr lang="ro-RO" dirty="0"/>
              <a:t>inului şi cânepii, el se situează între 800 şi 1000.</a:t>
            </a:r>
          </a:p>
          <a:p>
            <a:endParaRPr lang="ro-RO" dirty="0" smtClean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  <a:p>
            <a:endParaRPr lang="ro-RO" dirty="0"/>
          </a:p>
        </p:txBody>
      </p:sp>
      <p:pic>
        <p:nvPicPr>
          <p:cNvPr id="5" name="Picture 4" descr="fibre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38469" y="3643314"/>
            <a:ext cx="1805531" cy="307181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6000">
              <a:srgbClr val="7030A0">
                <a:alpha val="31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000232" y="142852"/>
            <a:ext cx="539410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Fibre artificiale</a:t>
            </a:r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14282" y="1214422"/>
            <a:ext cx="44291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>
                <a:hlinkClick r:id="rId2" action="ppaction://hlinksldjump"/>
              </a:rPr>
              <a:t>Fibre artificiale</a:t>
            </a:r>
            <a:r>
              <a:rPr lang="ro-RO" dirty="0"/>
              <a:t>– denumite astfel întrucât sunt fabricate din materii prime organice naturale. Reprezentanții mai importanți </a:t>
            </a:r>
            <a:endParaRPr lang="ro-RO" dirty="0" smtClean="0"/>
          </a:p>
          <a:p>
            <a:r>
              <a:rPr lang="ro-RO" dirty="0" smtClean="0"/>
              <a:t>sunt </a:t>
            </a:r>
            <a:r>
              <a:rPr lang="ro-RO" dirty="0"/>
              <a:t>mãtasea vâscozã și mãtasea acetat ;</a:t>
            </a:r>
          </a:p>
          <a:p>
            <a:r>
              <a:rPr lang="ro-RO" dirty="0"/>
              <a:t>Sunt două tipuri de fibre :</a:t>
            </a:r>
          </a:p>
          <a:p>
            <a:endParaRPr lang="ro-RO" dirty="0"/>
          </a:p>
        </p:txBody>
      </p:sp>
      <p:sp>
        <p:nvSpPr>
          <p:cNvPr id="7" name="TextBox 6"/>
          <p:cNvSpPr txBox="1"/>
          <p:nvPr/>
        </p:nvSpPr>
        <p:spPr>
          <a:xfrm>
            <a:off x="4071934" y="2071678"/>
            <a:ext cx="36433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/>
              <a:t>*Fibrele </a:t>
            </a:r>
            <a:r>
              <a:rPr lang="ro-RO" b="1" dirty="0"/>
              <a:t>artificiale din celuloză regenerată</a:t>
            </a:r>
            <a:endParaRPr lang="ro-RO" dirty="0"/>
          </a:p>
          <a:p>
            <a:r>
              <a:rPr lang="ro-RO" dirty="0"/>
              <a:t>Cel mai important produs de acest tip este vâscoza.  Fibrele de vâscoză sunt mai hidrofile decât cele de bumbac. O altă fibră artificială de celuloză regenerată este mătasea cuproxam. </a:t>
            </a:r>
          </a:p>
          <a:p>
            <a:endParaRPr lang="ro-RO" dirty="0"/>
          </a:p>
        </p:txBody>
      </p:sp>
      <p:sp>
        <p:nvSpPr>
          <p:cNvPr id="8" name="TextBox 7"/>
          <p:cNvSpPr txBox="1"/>
          <p:nvPr/>
        </p:nvSpPr>
        <p:spPr>
          <a:xfrm>
            <a:off x="0" y="4357694"/>
            <a:ext cx="42862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/>
              <a:t>*Fibre </a:t>
            </a:r>
            <a:r>
              <a:rPr lang="ro-RO" b="1" dirty="0"/>
              <a:t>artificiale din celulozã modificatã chimic</a:t>
            </a:r>
            <a:endParaRPr lang="ro-RO" dirty="0"/>
          </a:p>
          <a:p>
            <a:r>
              <a:rPr lang="ro-RO" dirty="0"/>
              <a:t>Importante sunt în prezent fibrele de acetat de celulozã, așa numita mãtase acetat. Țesãturile din mãtase acetat sunt mai rezistente dar mai puțin higroscopice decât cele din mãtase vâscozã.</a:t>
            </a:r>
          </a:p>
          <a:p>
            <a:endParaRPr lang="ro-RO" dirty="0"/>
          </a:p>
        </p:txBody>
      </p:sp>
      <p:pic>
        <p:nvPicPr>
          <p:cNvPr id="13" name="Picture 12" descr="imag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714620"/>
            <a:ext cx="2857500" cy="1600200"/>
          </a:xfrm>
          <a:prstGeom prst="rect">
            <a:avLst/>
          </a:prstGeom>
        </p:spPr>
      </p:pic>
      <p:pic>
        <p:nvPicPr>
          <p:cNvPr id="14" name="Picture 13" descr="33524050_3352405020brad20artificial_toronto_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77000" y="3786190"/>
            <a:ext cx="2667000" cy="2667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6000">
              <a:srgbClr val="7030A0">
                <a:alpha val="31000"/>
              </a:srgbClr>
            </a:gs>
            <a:gs pos="17999">
              <a:srgbClr val="99CCFF"/>
            </a:gs>
            <a:gs pos="36000">
              <a:srgbClr val="9966FF"/>
            </a:gs>
            <a:gs pos="61000">
              <a:srgbClr val="CC99FF"/>
            </a:gs>
            <a:gs pos="82001">
              <a:srgbClr val="99CCFF"/>
            </a:gs>
            <a:gs pos="100000">
              <a:srgbClr val="CCCC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00232" y="142852"/>
            <a:ext cx="484139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o-RO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Fibre sintetice</a:t>
            </a:r>
          </a:p>
          <a:p>
            <a:pPr algn="ctr"/>
            <a:endParaRPr 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5720" y="1500174"/>
            <a:ext cx="550072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>
                <a:hlinkClick r:id="rId2" action="ppaction://hlinksldjump"/>
              </a:rPr>
              <a:t>Fibre sintetice</a:t>
            </a:r>
            <a:r>
              <a:rPr lang="ro-RO" dirty="0" smtClean="0">
                <a:hlinkClick r:id="rId2" action="ppaction://hlinksldjump"/>
              </a:rPr>
              <a:t> </a:t>
            </a:r>
            <a:r>
              <a:rPr lang="ro-RO" dirty="0" smtClean="0"/>
              <a:t> – sunt cele fabricate din materii prime organice de sintezã, cele mai importante fiind fibrele poliamidice, poliesterice și poliacrilonitrilice(mãtasea vâscozã și mãtasea acetat ;)</a:t>
            </a:r>
          </a:p>
          <a:p>
            <a:endParaRPr lang="ro-RO" dirty="0"/>
          </a:p>
        </p:txBody>
      </p:sp>
      <p:sp>
        <p:nvSpPr>
          <p:cNvPr id="4" name="TextBox 3"/>
          <p:cNvSpPr txBox="1"/>
          <p:nvPr/>
        </p:nvSpPr>
        <p:spPr>
          <a:xfrm>
            <a:off x="3000364" y="2357430"/>
            <a:ext cx="4643470" cy="23574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/>
              <a:t>*Fibrele poliacrilonitrilice</a:t>
            </a:r>
            <a:r>
              <a:rPr lang="ro-RO" dirty="0" smtClean="0"/>
              <a:t> (Melană ,  Acrilon) </a:t>
            </a:r>
          </a:p>
          <a:p>
            <a:r>
              <a:rPr lang="ro-RO" dirty="0" smtClean="0"/>
              <a:t>se obţin prin polimerizarea acrilonitrilului.</a:t>
            </a:r>
          </a:p>
          <a:p>
            <a:r>
              <a:rPr lang="ro-RO" dirty="0" smtClean="0"/>
              <a:t>Fibrele sintetice şi artificiale încearcă</a:t>
            </a:r>
          </a:p>
          <a:p>
            <a:r>
              <a:rPr lang="ro-RO" dirty="0" smtClean="0"/>
              <a:t> în mare măsură să se apropie de </a:t>
            </a:r>
          </a:p>
          <a:p>
            <a:r>
              <a:rPr lang="ro-RO" dirty="0" smtClean="0"/>
              <a:t>aspectul fibrelor naturale. Astfel, </a:t>
            </a:r>
          </a:p>
          <a:p>
            <a:r>
              <a:rPr lang="ro-RO" dirty="0" smtClean="0"/>
              <a:t>mătasea vâscoză şimătasea acetat</a:t>
            </a:r>
          </a:p>
          <a:p>
            <a:r>
              <a:rPr lang="ro-RO" dirty="0" smtClean="0"/>
              <a:t> imită mătasea naturală</a:t>
            </a:r>
          </a:p>
          <a:p>
            <a:endParaRPr lang="ro-RO" dirty="0"/>
          </a:p>
        </p:txBody>
      </p:sp>
      <p:sp>
        <p:nvSpPr>
          <p:cNvPr id="5" name="TextBox 4"/>
          <p:cNvSpPr txBox="1"/>
          <p:nvPr/>
        </p:nvSpPr>
        <p:spPr>
          <a:xfrm>
            <a:off x="928662" y="4500570"/>
            <a:ext cx="44291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/>
              <a:t>*Fibrele poliamidice</a:t>
            </a:r>
            <a:r>
              <a:rPr lang="ro-RO" dirty="0" smtClean="0"/>
              <a:t> sunt constituite din macromolecule filiforme </a:t>
            </a:r>
          </a:p>
          <a:p>
            <a:endParaRPr lang="ro-RO" dirty="0"/>
          </a:p>
        </p:txBody>
      </p:sp>
      <p:sp>
        <p:nvSpPr>
          <p:cNvPr id="6" name="TextBox 5"/>
          <p:cNvSpPr txBox="1"/>
          <p:nvPr/>
        </p:nvSpPr>
        <p:spPr>
          <a:xfrm>
            <a:off x="1500166" y="5214950"/>
            <a:ext cx="478634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b="1" dirty="0" smtClean="0"/>
              <a:t>*Fibrele poliesterice</a:t>
            </a:r>
            <a:r>
              <a:rPr lang="ro-RO" dirty="0" smtClean="0"/>
              <a:t> au ca reprezentant important Terilena </a:t>
            </a:r>
          </a:p>
          <a:p>
            <a:endParaRPr lang="ro-RO" dirty="0"/>
          </a:p>
        </p:txBody>
      </p:sp>
      <p:pic>
        <p:nvPicPr>
          <p:cNvPr id="7" name="Picture 6" descr="d709e506-71a3-411c-ba5a-2f135cd57da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2714620"/>
            <a:ext cx="1785950" cy="1785950"/>
          </a:xfrm>
          <a:prstGeom prst="rect">
            <a:avLst/>
          </a:prstGeom>
        </p:spPr>
      </p:pic>
      <p:pic>
        <p:nvPicPr>
          <p:cNvPr id="8" name="Picture 7" descr="6121abee-08d8-4a1d-9064-55e9ce7c683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86512" y="4071942"/>
            <a:ext cx="2571750" cy="25717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76</Words>
  <Application>Microsoft Office PowerPoint</Application>
  <PresentationFormat>On-screen Show (4:3)</PresentationFormat>
  <Paragraphs>41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Vani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Petre</dc:creator>
  <cp:lastModifiedBy>User</cp:lastModifiedBy>
  <cp:revision>17</cp:revision>
  <dcterms:created xsi:type="dcterms:W3CDTF">2020-05-10T16:01:02Z</dcterms:created>
  <dcterms:modified xsi:type="dcterms:W3CDTF">2020-05-17T13:04:34Z</dcterms:modified>
</cp:coreProperties>
</file>