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8" r:id="rId1"/>
  </p:sldMasterIdLst>
  <p:sldIdLst>
    <p:sldId id="256" r:id="rId2"/>
  </p:sldIdLst>
  <p:sldSz cx="12192000" cy="6858000"/>
  <p:notesSz cx="6858000" cy="9144000"/>
  <p:defaultTextStyle>
    <a:defPPr>
      <a:defRPr lang="ro-R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4" d="100"/>
          <a:sy n="74" d="100"/>
        </p:scale>
        <p:origin x="576"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9" name="Rectangle 8"/>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ctrTitle"/>
          </p:nvPr>
        </p:nvSpPr>
        <p:spPr>
          <a:xfrm>
            <a:off x="1154955" y="2099733"/>
            <a:ext cx="8825658" cy="2677648"/>
          </a:xfrm>
        </p:spPr>
        <p:txBody>
          <a:bodyPr anchor="b"/>
          <a:lstStyle>
            <a:lvl1pPr>
              <a:defRPr sz="5400"/>
            </a:lvl1pPr>
          </a:lstStyle>
          <a:p>
            <a:r>
              <a:rPr lang="en-US" smtClean="0"/>
              <a:t>Click to edit Master title style</a:t>
            </a:r>
            <a:endParaRPr lang="en-US" dirty="0"/>
          </a:p>
        </p:txBody>
      </p:sp>
      <p:sp>
        <p:nvSpPr>
          <p:cNvPr id="3" name="Subtitle 2"/>
          <p:cNvSpPr>
            <a:spLocks noGrp="1"/>
          </p:cNvSpPr>
          <p:nvPr>
            <p:ph type="subTitle" idx="1"/>
          </p:nvPr>
        </p:nvSpPr>
        <p:spPr bwMode="gray">
          <a:xfrm>
            <a:off x="1154955" y="4777380"/>
            <a:ext cx="8825658" cy="861420"/>
          </a:xfrm>
        </p:spPr>
        <p:txBody>
          <a:bodyPr anchor="t"/>
          <a:lstStyle>
            <a:lvl1pPr marL="0" indent="0" algn="l">
              <a:buNone/>
              <a:defRPr cap="all">
                <a:solidFill>
                  <a:schemeClr val="accent1">
                    <a:lumMod val="60000"/>
                    <a:lumOff val="4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bwMode="gray">
          <a:xfrm rot="5400000">
            <a:off x="10158984" y="1792224"/>
            <a:ext cx="990599" cy="304799"/>
          </a:xfrm>
        </p:spPr>
        <p:txBody>
          <a:bodyPr anchor="t"/>
          <a:lstStyle>
            <a:lvl1pPr algn="l">
              <a:defRPr b="0" i="0">
                <a:solidFill>
                  <a:schemeClr val="bg1">
                    <a:alpha val="60000"/>
                  </a:schemeClr>
                </a:solidFill>
              </a:defRPr>
            </a:lvl1pPr>
          </a:lstStyle>
          <a:p>
            <a:fld id="{78CA85AF-456D-4208-A58A-9815DE588651}" type="datetimeFigureOut">
              <a:rPr lang="ro-RO" smtClean="0"/>
              <a:t>23.03.2020</a:t>
            </a:fld>
            <a:endParaRPr lang="ro-RO"/>
          </a:p>
        </p:txBody>
      </p:sp>
      <p:sp>
        <p:nvSpPr>
          <p:cNvPr id="5" name="Footer Placeholder 4"/>
          <p:cNvSpPr>
            <a:spLocks noGrp="1"/>
          </p:cNvSpPr>
          <p:nvPr>
            <p:ph type="ftr" sz="quarter" idx="11"/>
          </p:nvPr>
        </p:nvSpPr>
        <p:spPr bwMode="gray">
          <a:xfrm rot="5400000">
            <a:off x="8951976" y="3227832"/>
            <a:ext cx="3859795" cy="304801"/>
          </a:xfrm>
        </p:spPr>
        <p:txBody>
          <a:bodyPr/>
          <a:lstStyle>
            <a:lvl1pPr>
              <a:defRPr b="0" i="0">
                <a:solidFill>
                  <a:schemeClr val="bg1">
                    <a:alpha val="60000"/>
                  </a:schemeClr>
                </a:solidFill>
              </a:defRPr>
            </a:lvl1pPr>
          </a:lstStyle>
          <a:p>
            <a:endParaRPr lang="ro-RO"/>
          </a:p>
        </p:txBody>
      </p:sp>
      <p:sp>
        <p:nvSpPr>
          <p:cNvPr id="11" name="Rectangle 1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2" name="Slide Number Placeholder 5"/>
          <p:cNvSpPr>
            <a:spLocks noGrp="1"/>
          </p:cNvSpPr>
          <p:nvPr>
            <p:ph type="sldNum" sz="quarter" idx="12"/>
          </p:nvPr>
        </p:nvSpPr>
        <p:spPr>
          <a:xfrm>
            <a:off x="10352540" y="295729"/>
            <a:ext cx="838199" cy="767687"/>
          </a:xfrm>
        </p:spPr>
        <p:txBody>
          <a:bodyPr/>
          <a:lstStyle/>
          <a:p>
            <a:fld id="{16DE2034-A4D0-4745-8339-B36EEE4B21BB}" type="slidenum">
              <a:rPr lang="ro-RO" smtClean="0"/>
              <a:t>‹#›</a:t>
            </a:fld>
            <a:endParaRPr lang="ro-RO"/>
          </a:p>
        </p:txBody>
      </p:sp>
    </p:spTree>
    <p:extLst>
      <p:ext uri="{BB962C8B-B14F-4D97-AF65-F5344CB8AC3E}">
        <p14:creationId xmlns:p14="http://schemas.microsoft.com/office/powerpoint/2010/main" val="139348379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a:xfrm>
            <a:off x="1154954" y="2603500"/>
            <a:ext cx="8825659" cy="34163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78CA85AF-456D-4208-A58A-9815DE588651}" type="datetimeFigureOut">
              <a:rPr lang="ro-RO" smtClean="0"/>
              <a:t>23.03.2020</a:t>
            </a:fld>
            <a:endParaRPr lang="ro-RO"/>
          </a:p>
        </p:txBody>
      </p:sp>
      <p:sp>
        <p:nvSpPr>
          <p:cNvPr id="5" name="Footer Placeholder 4"/>
          <p:cNvSpPr>
            <a:spLocks noGrp="1"/>
          </p:cNvSpPr>
          <p:nvPr>
            <p:ph type="ftr" sz="quarter" idx="11"/>
          </p:nvPr>
        </p:nvSpPr>
        <p:spPr/>
        <p:txBody>
          <a:bodyPr/>
          <a:lstStyle/>
          <a:p>
            <a:endParaRPr lang="ro-RO"/>
          </a:p>
        </p:txBody>
      </p:sp>
      <p:sp>
        <p:nvSpPr>
          <p:cNvPr id="6" name="Slide Number Placeholder 5"/>
          <p:cNvSpPr>
            <a:spLocks noGrp="1"/>
          </p:cNvSpPr>
          <p:nvPr>
            <p:ph type="sldNum" sz="quarter" idx="12"/>
          </p:nvPr>
        </p:nvSpPr>
        <p:spPr/>
        <p:txBody>
          <a:bodyPr/>
          <a:lstStyle/>
          <a:p>
            <a:fld id="{16DE2034-A4D0-4745-8339-B36EEE4B21BB}" type="slidenum">
              <a:rPr lang="ro-RO" smtClean="0"/>
              <a:t>‹#›</a:t>
            </a:fld>
            <a:endParaRPr lang="ro-RO"/>
          </a:p>
        </p:txBody>
      </p:sp>
    </p:spTree>
    <p:extLst>
      <p:ext uri="{BB962C8B-B14F-4D97-AF65-F5344CB8AC3E}">
        <p14:creationId xmlns:p14="http://schemas.microsoft.com/office/powerpoint/2010/main" val="130735847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bwMode="gray">
            <a:xfrm>
              <a:off x="7289800" y="402165"/>
              <a:ext cx="44788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5"/>
            <p:cNvSpPr/>
            <p:nvPr/>
          </p:nvSpPr>
          <p:spPr bwMode="gray">
            <a:xfrm rot="16200000">
              <a:off x="3787244"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p:nvPr/>
          </p:nvSpPr>
          <p:spPr bwMode="gray">
            <a:xfrm rot="15922489">
              <a:off x="4698352"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677645"/>
            <a:ext cx="4351025" cy="2283824"/>
          </a:xfrm>
        </p:spPr>
        <p:txBody>
          <a:bodyPr anchor="ctr"/>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895559" y="2677644"/>
            <a:ext cx="3757545" cy="2283824"/>
          </a:xfrm>
        </p:spPr>
        <p:txBody>
          <a:bodyPr anchor="ctr"/>
          <a:lstStyle>
            <a:lvl1pPr marL="0" indent="0" algn="l">
              <a:buNone/>
              <a:defRPr sz="2000" cap="all">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78CA85AF-456D-4208-A58A-9815DE588651}" type="datetimeFigureOut">
              <a:rPr lang="ro-RO" smtClean="0"/>
              <a:t>23.03.2020</a:t>
            </a:fld>
            <a:endParaRPr lang="ro-RO"/>
          </a:p>
        </p:txBody>
      </p:sp>
      <p:sp>
        <p:nvSpPr>
          <p:cNvPr id="5" name="Footer Placeholder 4"/>
          <p:cNvSpPr>
            <a:spLocks noGrp="1"/>
          </p:cNvSpPr>
          <p:nvPr>
            <p:ph type="ftr" sz="quarter" idx="11"/>
          </p:nvPr>
        </p:nvSpPr>
        <p:spPr/>
        <p:txBody>
          <a:bodyPr/>
          <a:lstStyle/>
          <a:p>
            <a:endParaRPr lang="ro-RO"/>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16DE2034-A4D0-4745-8339-B36EEE4B21BB}" type="slidenum">
              <a:rPr lang="ro-RO" smtClean="0"/>
              <a:t>‹#›</a:t>
            </a:fld>
            <a:endParaRPr lang="ro-RO"/>
          </a:p>
        </p:txBody>
      </p:sp>
    </p:spTree>
    <p:extLst>
      <p:ext uri="{BB962C8B-B14F-4D97-AF65-F5344CB8AC3E}">
        <p14:creationId xmlns:p14="http://schemas.microsoft.com/office/powerpoint/2010/main" val="26922093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154954" y="2603500"/>
            <a:ext cx="4825158" cy="3416301"/>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208712" y="2603500"/>
            <a:ext cx="4825159" cy="3416300"/>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78CA85AF-456D-4208-A58A-9815DE588651}" type="datetimeFigureOut">
              <a:rPr lang="ro-RO" smtClean="0"/>
              <a:t>23.03.2020</a:t>
            </a:fld>
            <a:endParaRPr lang="ro-RO"/>
          </a:p>
        </p:txBody>
      </p:sp>
      <p:sp>
        <p:nvSpPr>
          <p:cNvPr id="6" name="Footer Placeholder 5"/>
          <p:cNvSpPr>
            <a:spLocks noGrp="1"/>
          </p:cNvSpPr>
          <p:nvPr>
            <p:ph type="ftr" sz="quarter" idx="11"/>
          </p:nvPr>
        </p:nvSpPr>
        <p:spPr/>
        <p:txBody>
          <a:bodyPr/>
          <a:lstStyle/>
          <a:p>
            <a:endParaRPr lang="ro-RO"/>
          </a:p>
        </p:txBody>
      </p:sp>
      <p:sp>
        <p:nvSpPr>
          <p:cNvPr id="7" name="Slide Number Placeholder 6"/>
          <p:cNvSpPr>
            <a:spLocks noGrp="1"/>
          </p:cNvSpPr>
          <p:nvPr>
            <p:ph type="sldNum" sz="quarter" idx="12"/>
          </p:nvPr>
        </p:nvSpPr>
        <p:spPr/>
        <p:txBody>
          <a:bodyPr/>
          <a:lstStyle/>
          <a:p>
            <a:fld id="{16DE2034-A4D0-4745-8339-B36EEE4B21BB}" type="slidenum">
              <a:rPr lang="ro-RO" smtClean="0"/>
              <a:t>‹#›</a:t>
            </a:fld>
            <a:endParaRPr lang="ro-RO"/>
          </a:p>
        </p:txBody>
      </p:sp>
    </p:spTree>
    <p:extLst>
      <p:ext uri="{BB962C8B-B14F-4D97-AF65-F5344CB8AC3E}">
        <p14:creationId xmlns:p14="http://schemas.microsoft.com/office/powerpoint/2010/main" val="168122366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154954" y="2603500"/>
            <a:ext cx="4825157"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154954" y="3179762"/>
            <a:ext cx="4825158" cy="2840039"/>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208712" y="2603500"/>
            <a:ext cx="482515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208712" y="3179762"/>
            <a:ext cx="4825159" cy="2840039"/>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78CA85AF-456D-4208-A58A-9815DE588651}" type="datetimeFigureOut">
              <a:rPr lang="ro-RO" smtClean="0"/>
              <a:t>23.03.2020</a:t>
            </a:fld>
            <a:endParaRPr lang="ro-RO"/>
          </a:p>
        </p:txBody>
      </p:sp>
      <p:sp>
        <p:nvSpPr>
          <p:cNvPr id="8" name="Footer Placeholder 7"/>
          <p:cNvSpPr>
            <a:spLocks noGrp="1"/>
          </p:cNvSpPr>
          <p:nvPr>
            <p:ph type="ftr" sz="quarter" idx="11"/>
          </p:nvPr>
        </p:nvSpPr>
        <p:spPr/>
        <p:txBody>
          <a:bodyPr/>
          <a:lstStyle/>
          <a:p>
            <a:endParaRPr lang="ro-RO"/>
          </a:p>
        </p:txBody>
      </p:sp>
      <p:sp>
        <p:nvSpPr>
          <p:cNvPr id="9" name="Slide Number Placeholder 8"/>
          <p:cNvSpPr>
            <a:spLocks noGrp="1"/>
          </p:cNvSpPr>
          <p:nvPr>
            <p:ph type="sldNum" sz="quarter" idx="12"/>
          </p:nvPr>
        </p:nvSpPr>
        <p:spPr/>
        <p:txBody>
          <a:bodyPr/>
          <a:lstStyle/>
          <a:p>
            <a:fld id="{16DE2034-A4D0-4745-8339-B36EEE4B21BB}" type="slidenum">
              <a:rPr lang="ro-RO" smtClean="0"/>
              <a:t>‹#›</a:t>
            </a:fld>
            <a:endParaRPr lang="ro-RO"/>
          </a:p>
        </p:txBody>
      </p:sp>
    </p:spTree>
    <p:extLst>
      <p:ext uri="{BB962C8B-B14F-4D97-AF65-F5344CB8AC3E}">
        <p14:creationId xmlns:p14="http://schemas.microsoft.com/office/powerpoint/2010/main" val="32656205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9" name="Title 1"/>
          <p:cNvSpPr>
            <a:spLocks noGrp="1"/>
          </p:cNvSpPr>
          <p:nvPr>
            <p:ph type="title"/>
          </p:nvPr>
        </p:nvSpPr>
        <p:spPr>
          <a:xfrm>
            <a:off x="1154954" y="973668"/>
            <a:ext cx="8761413" cy="706964"/>
          </a:xfrm>
        </p:spPr>
        <p:txBody>
          <a:bodyPr/>
          <a:lstStyle>
            <a:lvl1pPr>
              <a:defRPr/>
            </a:lvl1p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78CA85AF-456D-4208-A58A-9815DE588651}" type="datetimeFigureOut">
              <a:rPr lang="ro-RO" smtClean="0"/>
              <a:t>23.03.2020</a:t>
            </a:fld>
            <a:endParaRPr lang="ro-RO"/>
          </a:p>
        </p:txBody>
      </p:sp>
      <p:sp>
        <p:nvSpPr>
          <p:cNvPr id="4" name="Footer Placeholder 3"/>
          <p:cNvSpPr>
            <a:spLocks noGrp="1"/>
          </p:cNvSpPr>
          <p:nvPr>
            <p:ph type="ftr" sz="quarter" idx="11"/>
          </p:nvPr>
        </p:nvSpPr>
        <p:spPr/>
        <p:txBody>
          <a:bodyPr/>
          <a:lstStyle/>
          <a:p>
            <a:endParaRPr lang="ro-RO"/>
          </a:p>
        </p:txBody>
      </p:sp>
      <p:sp>
        <p:nvSpPr>
          <p:cNvPr id="5" name="Slide Number Placeholder 4"/>
          <p:cNvSpPr>
            <a:spLocks noGrp="1"/>
          </p:cNvSpPr>
          <p:nvPr>
            <p:ph type="sldNum" sz="quarter" idx="12"/>
          </p:nvPr>
        </p:nvSpPr>
        <p:spPr/>
        <p:txBody>
          <a:bodyPr/>
          <a:lstStyle/>
          <a:p>
            <a:fld id="{16DE2034-A4D0-4745-8339-B36EEE4B21BB}" type="slidenum">
              <a:rPr lang="ro-RO" smtClean="0"/>
              <a:t>‹#›</a:t>
            </a:fld>
            <a:endParaRPr lang="ro-RO"/>
          </a:p>
        </p:txBody>
      </p:sp>
    </p:spTree>
    <p:extLst>
      <p:ext uri="{BB962C8B-B14F-4D97-AF65-F5344CB8AC3E}">
        <p14:creationId xmlns:p14="http://schemas.microsoft.com/office/powerpoint/2010/main" val="119239076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8CA85AF-456D-4208-A58A-9815DE588651}" type="datetimeFigureOut">
              <a:rPr lang="ro-RO" smtClean="0"/>
              <a:t>23.03.2020</a:t>
            </a:fld>
            <a:endParaRPr lang="ro-RO"/>
          </a:p>
        </p:txBody>
      </p:sp>
      <p:sp>
        <p:nvSpPr>
          <p:cNvPr id="3" name="Footer Placeholder 2"/>
          <p:cNvSpPr>
            <a:spLocks noGrp="1"/>
          </p:cNvSpPr>
          <p:nvPr>
            <p:ph type="ftr" sz="quarter" idx="11"/>
          </p:nvPr>
        </p:nvSpPr>
        <p:spPr/>
        <p:txBody>
          <a:bodyPr/>
          <a:lstStyle/>
          <a:p>
            <a:endParaRPr lang="ro-RO"/>
          </a:p>
        </p:txBody>
      </p:sp>
      <p:sp>
        <p:nvSpPr>
          <p:cNvPr id="7" name="Rectangle 6"/>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 name="Slide Number Placeholder 3"/>
          <p:cNvSpPr>
            <a:spLocks noGrp="1"/>
          </p:cNvSpPr>
          <p:nvPr>
            <p:ph type="sldNum" sz="quarter" idx="12"/>
          </p:nvPr>
        </p:nvSpPr>
        <p:spPr/>
        <p:txBody>
          <a:bodyPr/>
          <a:lstStyle/>
          <a:p>
            <a:fld id="{16DE2034-A4D0-4745-8339-B36EEE4B21BB}" type="slidenum">
              <a:rPr lang="ro-RO" smtClean="0"/>
              <a:t>‹#›</a:t>
            </a:fld>
            <a:endParaRPr lang="ro-RO"/>
          </a:p>
        </p:txBody>
      </p:sp>
    </p:spTree>
    <p:extLst>
      <p:ext uri="{BB962C8B-B14F-4D97-AF65-F5344CB8AC3E}">
        <p14:creationId xmlns:p14="http://schemas.microsoft.com/office/powerpoint/2010/main" val="40691790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8" name="Freeform 5"/>
            <p:cNvSpPr/>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295400"/>
            <a:ext cx="2793158" cy="1600200"/>
          </a:xfrm>
        </p:spPr>
        <p:txBody>
          <a:bodyPr anchor="b"/>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5781146" y="1447800"/>
            <a:ext cx="5190066" cy="4572000"/>
          </a:xfrm>
        </p:spPr>
        <p:txBody>
          <a:bodyPr anchor="ct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bwMode="gray">
          <a:xfrm>
            <a:off x="1154954" y="3129280"/>
            <a:ext cx="2793158" cy="2895599"/>
          </a:xfrm>
        </p:spPr>
        <p:txBody>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8CA85AF-456D-4208-A58A-9815DE588651}" type="datetimeFigureOut">
              <a:rPr lang="ro-RO" smtClean="0"/>
              <a:t>23.03.2020</a:t>
            </a:fld>
            <a:endParaRPr lang="ro-RO"/>
          </a:p>
        </p:txBody>
      </p:sp>
      <p:sp>
        <p:nvSpPr>
          <p:cNvPr id="6" name="Footer Placeholder 5"/>
          <p:cNvSpPr>
            <a:spLocks noGrp="1"/>
          </p:cNvSpPr>
          <p:nvPr>
            <p:ph type="ftr" sz="quarter" idx="11"/>
          </p:nvPr>
        </p:nvSpPr>
        <p:spPr/>
        <p:txBody>
          <a:bodyPr/>
          <a:lstStyle/>
          <a:p>
            <a:endParaRPr lang="ro-RO"/>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16DE2034-A4D0-4745-8339-B36EEE4B21BB}" type="slidenum">
              <a:rPr lang="ro-RO" smtClean="0"/>
              <a:t>‹#›</a:t>
            </a:fld>
            <a:endParaRPr lang="ro-RO"/>
          </a:p>
        </p:txBody>
      </p:sp>
    </p:spTree>
    <p:extLst>
      <p:ext uri="{BB962C8B-B14F-4D97-AF65-F5344CB8AC3E}">
        <p14:creationId xmlns:p14="http://schemas.microsoft.com/office/powerpoint/2010/main" val="78219022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6172200" y="402165"/>
              <a:ext cx="55964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22" name="Freeform 5"/>
            <p:cNvSpPr/>
            <p:nvPr/>
          </p:nvSpPr>
          <p:spPr bwMode="gray">
            <a:xfrm rot="15922489">
              <a:off x="4203594"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32954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693333"/>
            <a:ext cx="3865134" cy="1735667"/>
          </a:xfrm>
        </p:spPr>
        <p:txBody>
          <a:bodyPr anchor="b">
            <a:normAutofit/>
          </a:bodyPr>
          <a:lstStyle>
            <a:lvl1pPr algn="l">
              <a:defRPr sz="36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547870" y="1143000"/>
            <a:ext cx="3227193"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marL="0" lvl="0" indent="0" algn="ctr">
              <a:buNone/>
            </a:pPr>
            <a:r>
              <a:rPr lang="en-US" smtClean="0"/>
              <a:t>Click icon to add picture</a:t>
            </a:r>
            <a:endParaRPr lang="en-US" dirty="0"/>
          </a:p>
        </p:txBody>
      </p:sp>
      <p:sp>
        <p:nvSpPr>
          <p:cNvPr id="4" name="Text Placeholder 3"/>
          <p:cNvSpPr>
            <a:spLocks noGrp="1"/>
          </p:cNvSpPr>
          <p:nvPr>
            <p:ph type="body" sz="half" idx="2"/>
          </p:nvPr>
        </p:nvSpPr>
        <p:spPr bwMode="gray">
          <a:xfrm>
            <a:off x="1154954" y="3657600"/>
            <a:ext cx="3859212" cy="1371600"/>
          </a:xfrm>
        </p:spPr>
        <p:txBody>
          <a:bodyPr>
            <a:normAutofit/>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8CA85AF-456D-4208-A58A-9815DE588651}" type="datetimeFigureOut">
              <a:rPr lang="ro-RO" smtClean="0"/>
              <a:t>23.03.2020</a:t>
            </a:fld>
            <a:endParaRPr lang="ro-RO"/>
          </a:p>
        </p:txBody>
      </p:sp>
      <p:sp>
        <p:nvSpPr>
          <p:cNvPr id="6" name="Footer Placeholder 5"/>
          <p:cNvSpPr>
            <a:spLocks noGrp="1"/>
          </p:cNvSpPr>
          <p:nvPr>
            <p:ph type="ftr" sz="quarter" idx="11"/>
          </p:nvPr>
        </p:nvSpPr>
        <p:spPr/>
        <p:txBody>
          <a:bodyPr/>
          <a:lstStyle/>
          <a:p>
            <a:endParaRPr lang="ro-RO"/>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16DE2034-A4D0-4745-8339-B36EEE4B21BB}" type="slidenum">
              <a:rPr lang="ro-RO" smtClean="0"/>
              <a:t>‹#›</a:t>
            </a:fld>
            <a:endParaRPr lang="ro-RO"/>
          </a:p>
        </p:txBody>
      </p:sp>
    </p:spTree>
    <p:extLst>
      <p:ext uri="{BB962C8B-B14F-4D97-AF65-F5344CB8AC3E}">
        <p14:creationId xmlns:p14="http://schemas.microsoft.com/office/powerpoint/2010/main" val="31525254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3" name="Rectangle 12"/>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Freeform 5"/>
            <p:cNvSpPr/>
            <p:nvPr/>
          </p:nvSpPr>
          <p:spPr bwMode="gray">
            <a:xfrm rot="10371525">
              <a:off x="263767" y="443825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1" name="Freeform 5"/>
            <p:cNvSpPr/>
            <p:nvPr/>
          </p:nvSpPr>
          <p:spPr bwMode="gray">
            <a:xfrm rot="10800000">
              <a:off x="459506" y="321130"/>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4969927"/>
            <a:ext cx="8825659"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154954" y="685800"/>
            <a:ext cx="8825659" cy="3429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54954" y="5536665"/>
            <a:ext cx="8825658" cy="493712"/>
          </a:xfrm>
        </p:spPr>
        <p:txBody>
          <a:bodyPr>
            <a:normAutofit/>
          </a:bodyPr>
          <a:lstStyle>
            <a:lvl1pPr marL="0" indent="0">
              <a:buNone/>
              <a:defRPr sz="12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8CA85AF-456D-4208-A58A-9815DE588651}" type="datetimeFigureOut">
              <a:rPr lang="ro-RO" smtClean="0"/>
              <a:t>23.03.2020</a:t>
            </a:fld>
            <a:endParaRPr lang="ro-RO"/>
          </a:p>
        </p:txBody>
      </p:sp>
      <p:sp>
        <p:nvSpPr>
          <p:cNvPr id="6" name="Footer Placeholder 5"/>
          <p:cNvSpPr>
            <a:spLocks noGrp="1"/>
          </p:cNvSpPr>
          <p:nvPr>
            <p:ph type="ftr" sz="quarter" idx="11"/>
          </p:nvPr>
        </p:nvSpPr>
        <p:spPr/>
        <p:txBody>
          <a:bodyPr/>
          <a:lstStyle/>
          <a:p>
            <a:endParaRPr lang="ro-RO"/>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16DE2034-A4D0-4745-8339-B36EEE4B21BB}" type="slidenum">
              <a:rPr lang="ro-RO" smtClean="0"/>
              <a:t>‹#›</a:t>
            </a:fld>
            <a:endParaRPr lang="ro-RO"/>
          </a:p>
        </p:txBody>
      </p:sp>
    </p:spTree>
    <p:extLst>
      <p:ext uri="{BB962C8B-B14F-4D97-AF65-F5344CB8AC3E}">
        <p14:creationId xmlns:p14="http://schemas.microsoft.com/office/powerpoint/2010/main" val="17441813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Freeform 5"/>
            <p:cNvSpPr/>
            <p:nvPr/>
          </p:nvSpPr>
          <p:spPr bwMode="gray">
            <a:xfrm rot="21010068">
              <a:off x="8490951" y="271487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7" name="Freeform 5"/>
            <p:cNvSpPr/>
            <p:nvPr/>
          </p:nvSpPr>
          <p:spPr bwMode="gray">
            <a:xfrm>
              <a:off x="455612" y="2801319"/>
              <a:ext cx="11277600" cy="3602637"/>
            </a:xfrm>
            <a:custGeom>
              <a:avLst/>
              <a:gdLst/>
              <a:ahLst/>
              <a:cxnLst/>
              <a:rect l="l" t="t" r="r" b="b"/>
              <a:pathLst>
                <a:path w="10000" h="7946">
                  <a:moveTo>
                    <a:pt x="0" y="0"/>
                  </a:moveTo>
                  <a:lnTo>
                    <a:pt x="0" y="7945"/>
                  </a:lnTo>
                  <a:lnTo>
                    <a:pt x="10000" y="7946"/>
                  </a:lnTo>
                  <a:lnTo>
                    <a:pt x="10000" y="4"/>
                  </a:lnTo>
                  <a:lnTo>
                    <a:pt x="10000" y="4"/>
                  </a:lnTo>
                  <a:lnTo>
                    <a:pt x="9773" y="91"/>
                  </a:lnTo>
                  <a:lnTo>
                    <a:pt x="9547" y="175"/>
                  </a:lnTo>
                  <a:lnTo>
                    <a:pt x="9320" y="256"/>
                  </a:lnTo>
                  <a:lnTo>
                    <a:pt x="9092" y="326"/>
                  </a:lnTo>
                  <a:lnTo>
                    <a:pt x="8865" y="396"/>
                  </a:lnTo>
                  <a:lnTo>
                    <a:pt x="8637" y="462"/>
                  </a:lnTo>
                  <a:lnTo>
                    <a:pt x="8412" y="518"/>
                  </a:lnTo>
                  <a:lnTo>
                    <a:pt x="8184" y="571"/>
                  </a:lnTo>
                  <a:lnTo>
                    <a:pt x="7957" y="620"/>
                  </a:lnTo>
                  <a:lnTo>
                    <a:pt x="7734" y="662"/>
                  </a:lnTo>
                  <a:lnTo>
                    <a:pt x="7508" y="704"/>
                  </a:lnTo>
                  <a:lnTo>
                    <a:pt x="7285" y="739"/>
                  </a:lnTo>
                  <a:lnTo>
                    <a:pt x="7062" y="767"/>
                  </a:lnTo>
                  <a:lnTo>
                    <a:pt x="6840" y="795"/>
                  </a:lnTo>
                  <a:lnTo>
                    <a:pt x="6620" y="819"/>
                  </a:lnTo>
                  <a:lnTo>
                    <a:pt x="6402" y="837"/>
                  </a:lnTo>
                  <a:lnTo>
                    <a:pt x="6184" y="851"/>
                  </a:lnTo>
                  <a:lnTo>
                    <a:pt x="5968" y="865"/>
                  </a:lnTo>
                  <a:lnTo>
                    <a:pt x="5755" y="872"/>
                  </a:lnTo>
                  <a:lnTo>
                    <a:pt x="5542" y="879"/>
                  </a:lnTo>
                  <a:lnTo>
                    <a:pt x="5332" y="882"/>
                  </a:lnTo>
                  <a:lnTo>
                    <a:pt x="5124" y="879"/>
                  </a:lnTo>
                  <a:lnTo>
                    <a:pt x="4918" y="879"/>
                  </a:lnTo>
                  <a:lnTo>
                    <a:pt x="4714" y="872"/>
                  </a:lnTo>
                  <a:lnTo>
                    <a:pt x="4514" y="861"/>
                  </a:lnTo>
                  <a:lnTo>
                    <a:pt x="4316" y="851"/>
                  </a:lnTo>
                  <a:lnTo>
                    <a:pt x="4122" y="840"/>
                  </a:lnTo>
                  <a:lnTo>
                    <a:pt x="3929" y="823"/>
                  </a:lnTo>
                  <a:lnTo>
                    <a:pt x="3739" y="805"/>
                  </a:lnTo>
                  <a:lnTo>
                    <a:pt x="3553" y="788"/>
                  </a:lnTo>
                  <a:lnTo>
                    <a:pt x="3190" y="742"/>
                  </a:lnTo>
                  <a:lnTo>
                    <a:pt x="2842" y="693"/>
                  </a:lnTo>
                  <a:lnTo>
                    <a:pt x="2508" y="641"/>
                  </a:lnTo>
                  <a:lnTo>
                    <a:pt x="2192" y="585"/>
                  </a:lnTo>
                  <a:lnTo>
                    <a:pt x="1890" y="525"/>
                  </a:lnTo>
                  <a:lnTo>
                    <a:pt x="1610" y="462"/>
                  </a:lnTo>
                  <a:lnTo>
                    <a:pt x="1347" y="399"/>
                  </a:lnTo>
                  <a:lnTo>
                    <a:pt x="1105" y="336"/>
                  </a:lnTo>
                  <a:lnTo>
                    <a:pt x="883" y="277"/>
                  </a:lnTo>
                  <a:lnTo>
                    <a:pt x="686" y="221"/>
                  </a:lnTo>
                  <a:lnTo>
                    <a:pt x="508" y="168"/>
                  </a:lnTo>
                  <a:lnTo>
                    <a:pt x="358" y="123"/>
                  </a:lnTo>
                  <a:lnTo>
                    <a:pt x="232" y="81"/>
                  </a:lnTo>
                  <a:lnTo>
                    <a:pt x="59" y="21"/>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48798" y="1063417"/>
            <a:ext cx="8831816" cy="1372986"/>
          </a:xfrm>
        </p:spPr>
        <p:txBody>
          <a:bodyPr/>
          <a:lstStyle>
            <a:lvl1pPr>
              <a:defRPr sz="4000"/>
            </a:lvl1pPr>
          </a:lstStyle>
          <a:p>
            <a:r>
              <a:rPr lang="en-US" smtClean="0"/>
              <a:t>Click to edit Master title style</a:t>
            </a:r>
            <a:endParaRPr lang="en-US" dirty="0"/>
          </a:p>
        </p:txBody>
      </p:sp>
      <p:sp>
        <p:nvSpPr>
          <p:cNvPr id="8" name="Text Placeholder 3"/>
          <p:cNvSpPr>
            <a:spLocks noGrp="1"/>
          </p:cNvSpPr>
          <p:nvPr>
            <p:ph type="body" sz="half" idx="2"/>
          </p:nvPr>
        </p:nvSpPr>
        <p:spPr>
          <a:xfrm>
            <a:off x="1154954" y="3543300"/>
            <a:ext cx="8825659" cy="24765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78CA85AF-456D-4208-A58A-9815DE588651}" type="datetimeFigureOut">
              <a:rPr lang="ro-RO" smtClean="0"/>
              <a:t>23.03.2020</a:t>
            </a:fld>
            <a:endParaRPr lang="ro-RO"/>
          </a:p>
        </p:txBody>
      </p:sp>
      <p:sp>
        <p:nvSpPr>
          <p:cNvPr id="5" name="Footer Placeholder 4"/>
          <p:cNvSpPr>
            <a:spLocks noGrp="1"/>
          </p:cNvSpPr>
          <p:nvPr>
            <p:ph type="ftr" sz="quarter" idx="11"/>
          </p:nvPr>
        </p:nvSpPr>
        <p:spPr/>
        <p:txBody>
          <a:bodyPr/>
          <a:lstStyle/>
          <a:p>
            <a:endParaRPr lang="ro-RO"/>
          </a:p>
        </p:txBody>
      </p:sp>
      <p:sp>
        <p:nvSpPr>
          <p:cNvPr id="13" name="Rectangle 12"/>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16DE2034-A4D0-4745-8339-B36EEE4B21BB}" type="slidenum">
              <a:rPr lang="ro-RO" smtClean="0"/>
              <a:t>‹#›</a:t>
            </a:fld>
            <a:endParaRPr lang="ro-RO"/>
          </a:p>
        </p:txBody>
      </p:sp>
    </p:spTree>
    <p:extLst>
      <p:ext uri="{BB962C8B-B14F-4D97-AF65-F5344CB8AC3E}">
        <p14:creationId xmlns:p14="http://schemas.microsoft.com/office/powerpoint/2010/main" val="16324223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grpSp>
        <p:nvGrpSpPr>
          <p:cNvPr id="3" name="Group 2"/>
          <p:cNvGrpSpPr/>
          <p:nvPr/>
        </p:nvGrpSpPr>
        <p:grpSpPr>
          <a:xfrm>
            <a:off x="0" y="0"/>
            <a:ext cx="12192000" cy="6858000"/>
            <a:chOff x="0" y="0"/>
            <a:chExt cx="12192000" cy="6858000"/>
          </a:xfrm>
        </p:grpSpPr>
        <p:sp>
          <p:nvSpPr>
            <p:cNvPr id="17" name="Rectangle 16"/>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0" name="Oval 19"/>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Oval 22"/>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4" name="Oval 23"/>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Oval 24"/>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Freeform 5"/>
            <p:cNvSpPr/>
            <p:nvPr/>
          </p:nvSpPr>
          <p:spPr bwMode="gray">
            <a:xfrm rot="21010068">
              <a:off x="8490951" y="41851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8"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16" name="TextBox 15"/>
          <p:cNvSpPr txBox="1"/>
          <p:nvPr/>
        </p:nvSpPr>
        <p:spPr bwMode="gray">
          <a:xfrm>
            <a:off x="881566" y="607336"/>
            <a:ext cx="801912"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13" name="TextBox 12"/>
          <p:cNvSpPr txBox="1"/>
          <p:nvPr/>
        </p:nvSpPr>
        <p:spPr bwMode="gray">
          <a:xfrm>
            <a:off x="9884458" y="2613787"/>
            <a:ext cx="652763"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2" name="Title 1"/>
          <p:cNvSpPr>
            <a:spLocks noGrp="1"/>
          </p:cNvSpPr>
          <p:nvPr>
            <p:ph type="title"/>
          </p:nvPr>
        </p:nvSpPr>
        <p:spPr>
          <a:xfrm>
            <a:off x="1581878" y="982134"/>
            <a:ext cx="8453906" cy="2696632"/>
          </a:xfrm>
        </p:spPr>
        <p:txBody>
          <a:bodyPr/>
          <a:lstStyle>
            <a:lvl1pPr>
              <a:defRPr sz="4000"/>
            </a:lvl1pPr>
          </a:lstStyle>
          <a:p>
            <a:r>
              <a:rPr lang="en-US" smtClean="0"/>
              <a:t>Click to edit Master title style</a:t>
            </a:r>
            <a:endParaRPr lang="en-US" dirty="0"/>
          </a:p>
        </p:txBody>
      </p:sp>
      <p:sp>
        <p:nvSpPr>
          <p:cNvPr id="14" name="Text Placeholder 3"/>
          <p:cNvSpPr>
            <a:spLocks noGrp="1"/>
          </p:cNvSpPr>
          <p:nvPr>
            <p:ph type="body" sz="half" idx="13"/>
          </p:nvPr>
        </p:nvSpPr>
        <p:spPr bwMode="gray">
          <a:xfrm>
            <a:off x="1945945" y="3678766"/>
            <a:ext cx="7731219" cy="342174"/>
          </a:xfrm>
        </p:spPr>
        <p:txBody>
          <a:bodyPr anchor="t">
            <a:normAutofit/>
          </a:bodyPr>
          <a:lstStyle>
            <a:lvl1pPr marL="0" indent="0">
              <a:buNone/>
              <a:defRPr lang="en-US" sz="1400" b="0" i="0" kern="1200" cap="small" dirty="0">
                <a:solidFill>
                  <a:schemeClr val="accent1">
                    <a:lumMod val="60000"/>
                    <a:lumOff val="40000"/>
                  </a:schemeClr>
                </a:solidFill>
                <a:latin typeface="+mn-lt"/>
                <a:ea typeface="+mn-ea"/>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0" name="Text Placeholder 3"/>
          <p:cNvSpPr>
            <a:spLocks noGrp="1"/>
          </p:cNvSpPr>
          <p:nvPr>
            <p:ph type="body" sz="half" idx="2"/>
          </p:nvPr>
        </p:nvSpPr>
        <p:spPr>
          <a:xfrm>
            <a:off x="1154954" y="5029199"/>
            <a:ext cx="9244897" cy="997857"/>
          </a:xfrm>
        </p:spPr>
        <p:txBody>
          <a:bodyPr anchor="ct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78CA85AF-456D-4208-A58A-9815DE588651}" type="datetimeFigureOut">
              <a:rPr lang="ro-RO" smtClean="0"/>
              <a:t>23.03.2020</a:t>
            </a:fld>
            <a:endParaRPr lang="ro-RO"/>
          </a:p>
        </p:txBody>
      </p:sp>
      <p:sp>
        <p:nvSpPr>
          <p:cNvPr id="5" name="Footer Placeholder 4"/>
          <p:cNvSpPr>
            <a:spLocks noGrp="1"/>
          </p:cNvSpPr>
          <p:nvPr>
            <p:ph type="ftr" sz="quarter" idx="11"/>
          </p:nvPr>
        </p:nvSpPr>
        <p:spPr/>
        <p:txBody>
          <a:bodyPr/>
          <a:lstStyle/>
          <a:p>
            <a:endParaRPr lang="ro-RO"/>
          </a:p>
        </p:txBody>
      </p:sp>
      <p:sp>
        <p:nvSpPr>
          <p:cNvPr id="19" name="Rectangle 18"/>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16DE2034-A4D0-4745-8339-B36EEE4B21BB}" type="slidenum">
              <a:rPr lang="ro-RO" smtClean="0"/>
              <a:t>‹#›</a:t>
            </a:fld>
            <a:endParaRPr lang="ro-RO"/>
          </a:p>
        </p:txBody>
      </p:sp>
    </p:spTree>
    <p:extLst>
      <p:ext uri="{BB962C8B-B14F-4D97-AF65-F5344CB8AC3E}">
        <p14:creationId xmlns:p14="http://schemas.microsoft.com/office/powerpoint/2010/main" val="127429948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Freeform 5"/>
            <p:cNvSpPr/>
            <p:nvPr/>
          </p:nvSpPr>
          <p:spPr bwMode="gray">
            <a:xfrm rot="21010068">
              <a:off x="8490951" y="4193583"/>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370667"/>
            <a:ext cx="8825660" cy="1822514"/>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4" y="5024967"/>
            <a:ext cx="8825659" cy="860400"/>
          </a:xfrm>
        </p:spPr>
        <p:txBody>
          <a:bodyPr anchor="t"/>
          <a:lstStyle>
            <a:lvl1pPr marL="0" indent="0" algn="l">
              <a:buNone/>
              <a:defRPr sz="2000" cap="none">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78CA85AF-456D-4208-A58A-9815DE588651}" type="datetimeFigureOut">
              <a:rPr lang="ro-RO" smtClean="0"/>
              <a:t>23.03.2020</a:t>
            </a:fld>
            <a:endParaRPr lang="ro-RO"/>
          </a:p>
        </p:txBody>
      </p:sp>
      <p:sp>
        <p:nvSpPr>
          <p:cNvPr id="5" name="Footer Placeholder 4"/>
          <p:cNvSpPr>
            <a:spLocks noGrp="1"/>
          </p:cNvSpPr>
          <p:nvPr>
            <p:ph type="ftr" sz="quarter" idx="11"/>
          </p:nvPr>
        </p:nvSpPr>
        <p:spPr/>
        <p:txBody>
          <a:bodyPr/>
          <a:lstStyle/>
          <a:p>
            <a:endParaRPr lang="ro-RO"/>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16DE2034-A4D0-4745-8339-B36EEE4B21BB}" type="slidenum">
              <a:rPr lang="ro-RO" smtClean="0"/>
              <a:t>‹#›</a:t>
            </a:fld>
            <a:endParaRPr lang="ro-RO"/>
          </a:p>
        </p:txBody>
      </p:sp>
    </p:spTree>
    <p:extLst>
      <p:ext uri="{BB962C8B-B14F-4D97-AF65-F5344CB8AC3E}">
        <p14:creationId xmlns:p14="http://schemas.microsoft.com/office/powerpoint/2010/main" val="199691474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US" smtClean="0"/>
              <a:t>Click to edit Master title style</a:t>
            </a:r>
            <a:endParaRPr lang="en-US" dirty="0"/>
          </a:p>
        </p:txBody>
      </p:sp>
      <p:sp>
        <p:nvSpPr>
          <p:cNvPr id="3" name="Text Placeholder 2"/>
          <p:cNvSpPr>
            <a:spLocks noGrp="1"/>
          </p:cNvSpPr>
          <p:nvPr>
            <p:ph type="body" idx="1"/>
          </p:nvPr>
        </p:nvSpPr>
        <p:spPr>
          <a:xfrm>
            <a:off x="1154954" y="2603502"/>
            <a:ext cx="314187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6" name="Text Placeholder 3"/>
          <p:cNvSpPr>
            <a:spLocks noGrp="1"/>
          </p:cNvSpPr>
          <p:nvPr>
            <p:ph type="body" sz="half" idx="15"/>
          </p:nvPr>
        </p:nvSpPr>
        <p:spPr>
          <a:xfrm>
            <a:off x="1154953" y="3179764"/>
            <a:ext cx="314187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Text Placeholder 4"/>
          <p:cNvSpPr>
            <a:spLocks noGrp="1"/>
          </p:cNvSpPr>
          <p:nvPr>
            <p:ph type="body" sz="quarter" idx="3"/>
          </p:nvPr>
        </p:nvSpPr>
        <p:spPr>
          <a:xfrm>
            <a:off x="4512721" y="2603500"/>
            <a:ext cx="3147009"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9" name="Text Placeholder 3"/>
          <p:cNvSpPr>
            <a:spLocks noGrp="1"/>
          </p:cNvSpPr>
          <p:nvPr>
            <p:ph type="body" sz="half" idx="16"/>
          </p:nvPr>
        </p:nvSpPr>
        <p:spPr>
          <a:xfrm>
            <a:off x="4512721" y="3179763"/>
            <a:ext cx="314700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4" name="Text Placeholder 4"/>
          <p:cNvSpPr>
            <a:spLocks noGrp="1"/>
          </p:cNvSpPr>
          <p:nvPr>
            <p:ph type="body" sz="quarter" idx="13"/>
          </p:nvPr>
        </p:nvSpPr>
        <p:spPr>
          <a:xfrm>
            <a:off x="7888135" y="2603501"/>
            <a:ext cx="3145730"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0" name="Text Placeholder 3"/>
          <p:cNvSpPr>
            <a:spLocks noGrp="1"/>
          </p:cNvSpPr>
          <p:nvPr>
            <p:ph type="body" sz="half" idx="17"/>
          </p:nvPr>
        </p:nvSpPr>
        <p:spPr>
          <a:xfrm>
            <a:off x="7888329" y="3179762"/>
            <a:ext cx="3145536"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cxnSp>
        <p:nvCxnSpPr>
          <p:cNvPr id="17" name="Straight Connector 16"/>
          <p:cNvCxnSpPr/>
          <p:nvPr/>
        </p:nvCxnSpPr>
        <p:spPr>
          <a:xfrm>
            <a:off x="440397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77240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78CA85AF-456D-4208-A58A-9815DE588651}" type="datetimeFigureOut">
              <a:rPr lang="ro-RO" smtClean="0"/>
              <a:t>23.03.2020</a:t>
            </a:fld>
            <a:endParaRPr lang="ro-RO"/>
          </a:p>
        </p:txBody>
      </p:sp>
      <p:sp>
        <p:nvSpPr>
          <p:cNvPr id="8" name="Footer Placeholder 7"/>
          <p:cNvSpPr>
            <a:spLocks noGrp="1"/>
          </p:cNvSpPr>
          <p:nvPr>
            <p:ph type="ftr" sz="quarter" idx="11"/>
          </p:nvPr>
        </p:nvSpPr>
        <p:spPr/>
        <p:txBody>
          <a:bodyPr/>
          <a:lstStyle/>
          <a:p>
            <a:endParaRPr lang="ro-RO"/>
          </a:p>
        </p:txBody>
      </p:sp>
      <p:sp>
        <p:nvSpPr>
          <p:cNvPr id="9" name="Slide Number Placeholder 8"/>
          <p:cNvSpPr>
            <a:spLocks noGrp="1"/>
          </p:cNvSpPr>
          <p:nvPr>
            <p:ph type="sldNum" sz="quarter" idx="12"/>
          </p:nvPr>
        </p:nvSpPr>
        <p:spPr/>
        <p:txBody>
          <a:bodyPr/>
          <a:lstStyle/>
          <a:p>
            <a:fld id="{16DE2034-A4D0-4745-8339-B36EEE4B21BB}" type="slidenum">
              <a:rPr lang="ro-RO" smtClean="0"/>
              <a:t>‹#›</a:t>
            </a:fld>
            <a:endParaRPr lang="ro-RO"/>
          </a:p>
        </p:txBody>
      </p:sp>
    </p:spTree>
    <p:extLst>
      <p:ext uri="{BB962C8B-B14F-4D97-AF65-F5344CB8AC3E}">
        <p14:creationId xmlns:p14="http://schemas.microsoft.com/office/powerpoint/2010/main" val="323949026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US" smtClean="0"/>
              <a:t>Click to edit Master title style</a:t>
            </a:r>
            <a:endParaRPr lang="en-US" dirty="0"/>
          </a:p>
        </p:txBody>
      </p:sp>
      <p:sp>
        <p:nvSpPr>
          <p:cNvPr id="3" name="Text Placeholder 2"/>
          <p:cNvSpPr>
            <a:spLocks noGrp="1"/>
          </p:cNvSpPr>
          <p:nvPr>
            <p:ph type="body" idx="1"/>
          </p:nvPr>
        </p:nvSpPr>
        <p:spPr>
          <a:xfrm>
            <a:off x="1154954" y="4532844"/>
            <a:ext cx="305043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9" name="Picture Placeholder 2"/>
          <p:cNvSpPr>
            <a:spLocks noGrp="1" noChangeAspect="1"/>
          </p:cNvSpPr>
          <p:nvPr>
            <p:ph type="pic" idx="15"/>
          </p:nvPr>
        </p:nvSpPr>
        <p:spPr>
          <a:xfrm>
            <a:off x="1334553"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2" name="Text Placeholder 3"/>
          <p:cNvSpPr>
            <a:spLocks noGrp="1"/>
          </p:cNvSpPr>
          <p:nvPr>
            <p:ph type="body" sz="half" idx="18"/>
          </p:nvPr>
        </p:nvSpPr>
        <p:spPr>
          <a:xfrm>
            <a:off x="1154954" y="5109106"/>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Text Placeholder 4"/>
          <p:cNvSpPr>
            <a:spLocks noGrp="1"/>
          </p:cNvSpPr>
          <p:nvPr>
            <p:ph type="body" sz="quarter" idx="3"/>
          </p:nvPr>
        </p:nvSpPr>
        <p:spPr>
          <a:xfrm>
            <a:off x="4568865" y="4532844"/>
            <a:ext cx="3050438" cy="576263"/>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1" name="Picture Placeholder 2"/>
          <p:cNvSpPr>
            <a:spLocks noGrp="1" noChangeAspect="1"/>
          </p:cNvSpPr>
          <p:nvPr>
            <p:ph type="pic" idx="21"/>
          </p:nvPr>
        </p:nvSpPr>
        <p:spPr>
          <a:xfrm>
            <a:off x="4748462" y="2603500"/>
            <a:ext cx="2691243"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3" name="Text Placeholder 3"/>
          <p:cNvSpPr>
            <a:spLocks noGrp="1"/>
          </p:cNvSpPr>
          <p:nvPr>
            <p:ph type="body" sz="half" idx="19"/>
          </p:nvPr>
        </p:nvSpPr>
        <p:spPr>
          <a:xfrm>
            <a:off x="4570172" y="5109105"/>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4" name="Text Placeholder 4"/>
          <p:cNvSpPr>
            <a:spLocks noGrp="1"/>
          </p:cNvSpPr>
          <p:nvPr>
            <p:ph type="body" sz="quarter" idx="13"/>
          </p:nvPr>
        </p:nvSpPr>
        <p:spPr>
          <a:xfrm>
            <a:off x="7982775" y="4532845"/>
            <a:ext cx="3051095"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2" name="Picture Placeholder 2"/>
          <p:cNvSpPr>
            <a:spLocks noGrp="1" noChangeAspect="1"/>
          </p:cNvSpPr>
          <p:nvPr>
            <p:ph type="pic" idx="22"/>
          </p:nvPr>
        </p:nvSpPr>
        <p:spPr>
          <a:xfrm>
            <a:off x="8163031"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20"/>
          </p:nvPr>
        </p:nvSpPr>
        <p:spPr>
          <a:xfrm>
            <a:off x="7982775" y="5109104"/>
            <a:ext cx="3051096"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cxnSp>
        <p:nvCxnSpPr>
          <p:cNvPr id="43" name="Straight Connector 42"/>
          <p:cNvCxnSpPr/>
          <p:nvPr/>
        </p:nvCxnSpPr>
        <p:spPr>
          <a:xfrm>
            <a:off x="440583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44" name="Straight Connector 43"/>
          <p:cNvCxnSpPr/>
          <p:nvPr/>
        </p:nvCxnSpPr>
        <p:spPr>
          <a:xfrm>
            <a:off x="7797802"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78CA85AF-456D-4208-A58A-9815DE588651}" type="datetimeFigureOut">
              <a:rPr lang="ro-RO" smtClean="0"/>
              <a:t>23.03.2020</a:t>
            </a:fld>
            <a:endParaRPr lang="ro-RO"/>
          </a:p>
        </p:txBody>
      </p:sp>
      <p:sp>
        <p:nvSpPr>
          <p:cNvPr id="8" name="Footer Placeholder 7"/>
          <p:cNvSpPr>
            <a:spLocks noGrp="1"/>
          </p:cNvSpPr>
          <p:nvPr>
            <p:ph type="ftr" sz="quarter" idx="11"/>
          </p:nvPr>
        </p:nvSpPr>
        <p:spPr>
          <a:xfrm>
            <a:off x="561111" y="6391838"/>
            <a:ext cx="3644282" cy="304801"/>
          </a:xfrm>
        </p:spPr>
        <p:txBody>
          <a:bodyPr/>
          <a:lstStyle/>
          <a:p>
            <a:endParaRPr lang="ro-RO"/>
          </a:p>
        </p:txBody>
      </p:sp>
      <p:sp>
        <p:nvSpPr>
          <p:cNvPr id="9" name="Slide Number Placeholder 8"/>
          <p:cNvSpPr>
            <a:spLocks noGrp="1"/>
          </p:cNvSpPr>
          <p:nvPr>
            <p:ph type="sldNum" sz="quarter" idx="12"/>
          </p:nvPr>
        </p:nvSpPr>
        <p:spPr/>
        <p:txBody>
          <a:bodyPr/>
          <a:lstStyle/>
          <a:p>
            <a:fld id="{16DE2034-A4D0-4745-8339-B36EEE4B21BB}" type="slidenum">
              <a:rPr lang="ro-RO" smtClean="0"/>
              <a:t>‹#›</a:t>
            </a:fld>
            <a:endParaRPr lang="ro-RO"/>
          </a:p>
        </p:txBody>
      </p:sp>
    </p:spTree>
    <p:extLst>
      <p:ext uri="{BB962C8B-B14F-4D97-AF65-F5344CB8AC3E}">
        <p14:creationId xmlns:p14="http://schemas.microsoft.com/office/powerpoint/2010/main" val="358318730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154954" y="2603500"/>
            <a:ext cx="8825659" cy="3416300"/>
          </a:xfrm>
        </p:spPr>
        <p:txBody>
          <a:bodyPr vert="eaVert" anchor="t" anchorCtr="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a:xfrm>
            <a:off x="10695439" y="6391838"/>
            <a:ext cx="990599" cy="304799"/>
          </a:xfrm>
        </p:spPr>
        <p:txBody>
          <a:bodyPr/>
          <a:lstStyle/>
          <a:p>
            <a:fld id="{78CA85AF-456D-4208-A58A-9815DE588651}" type="datetimeFigureOut">
              <a:rPr lang="ro-RO" smtClean="0"/>
              <a:t>23.03.2020</a:t>
            </a:fld>
            <a:endParaRPr lang="ro-RO"/>
          </a:p>
        </p:txBody>
      </p:sp>
      <p:sp>
        <p:nvSpPr>
          <p:cNvPr id="5" name="Footer Placeholder 4"/>
          <p:cNvSpPr>
            <a:spLocks noGrp="1"/>
          </p:cNvSpPr>
          <p:nvPr>
            <p:ph type="ftr" sz="quarter" idx="11"/>
          </p:nvPr>
        </p:nvSpPr>
        <p:spPr/>
        <p:txBody>
          <a:bodyPr/>
          <a:lstStyle/>
          <a:p>
            <a:endParaRPr lang="ro-RO"/>
          </a:p>
        </p:txBody>
      </p:sp>
      <p:sp>
        <p:nvSpPr>
          <p:cNvPr id="6" name="Slide Number Placeholder 5"/>
          <p:cNvSpPr>
            <a:spLocks noGrp="1"/>
          </p:cNvSpPr>
          <p:nvPr>
            <p:ph type="sldNum" sz="quarter" idx="12"/>
          </p:nvPr>
        </p:nvSpPr>
        <p:spPr/>
        <p:txBody>
          <a:bodyPr/>
          <a:lstStyle/>
          <a:p>
            <a:fld id="{16DE2034-A4D0-4745-8339-B36EEE4B21BB}" type="slidenum">
              <a:rPr lang="ro-RO" smtClean="0"/>
              <a:t>‹#›</a:t>
            </a:fld>
            <a:endParaRPr lang="ro-RO"/>
          </a:p>
        </p:txBody>
      </p:sp>
    </p:spTree>
    <p:extLst>
      <p:ext uri="{BB962C8B-B14F-4D97-AF65-F5344CB8AC3E}">
        <p14:creationId xmlns:p14="http://schemas.microsoft.com/office/powerpoint/2010/main" val="414928459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2" name="Rectangle 11"/>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Rectangle 6"/>
            <p:cNvSpPr/>
            <p:nvPr/>
          </p:nvSpPr>
          <p:spPr bwMode="gray">
            <a:xfrm>
              <a:off x="414867" y="402165"/>
              <a:ext cx="6510866"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7" name="Freeform 5"/>
            <p:cNvSpPr/>
            <p:nvPr/>
          </p:nvSpPr>
          <p:spPr bwMode="gray">
            <a:xfrm rot="5101749">
              <a:off x="6294738" y="457773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0" name="Freeform 5"/>
            <p:cNvSpPr/>
            <p:nvPr/>
          </p:nvSpPr>
          <p:spPr bwMode="gray">
            <a:xfrm rot="5400000">
              <a:off x="44492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3"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Vertical Title 1"/>
          <p:cNvSpPr>
            <a:spLocks noGrp="1"/>
          </p:cNvSpPr>
          <p:nvPr>
            <p:ph type="title" orient="vert"/>
          </p:nvPr>
        </p:nvSpPr>
        <p:spPr>
          <a:xfrm>
            <a:off x="8585235" y="1278467"/>
            <a:ext cx="1409965" cy="4748590"/>
          </a:xfrm>
        </p:spPr>
        <p:txBody>
          <a:bodyPr vert="eaVert" anchor="b" anchorCtr="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154954" y="1278467"/>
            <a:ext cx="6256025" cy="474859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a:xfrm>
            <a:off x="10653104" y="6391838"/>
            <a:ext cx="992135" cy="304799"/>
          </a:xfrm>
        </p:spPr>
        <p:txBody>
          <a:bodyPr/>
          <a:lstStyle/>
          <a:p>
            <a:fld id="{78CA85AF-456D-4208-A58A-9815DE588651}" type="datetimeFigureOut">
              <a:rPr lang="ro-RO" smtClean="0"/>
              <a:t>23.03.2020</a:t>
            </a:fld>
            <a:endParaRPr lang="ro-RO"/>
          </a:p>
        </p:txBody>
      </p:sp>
      <p:sp>
        <p:nvSpPr>
          <p:cNvPr id="5" name="Footer Placeholder 4"/>
          <p:cNvSpPr>
            <a:spLocks noGrp="1"/>
          </p:cNvSpPr>
          <p:nvPr>
            <p:ph type="ftr" sz="quarter" idx="11"/>
          </p:nvPr>
        </p:nvSpPr>
        <p:spPr/>
        <p:txBody>
          <a:bodyPr/>
          <a:lstStyle/>
          <a:p>
            <a:endParaRPr lang="ro-RO"/>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16DE2034-A4D0-4745-8339-B36EEE4B21BB}" type="slidenum">
              <a:rPr lang="ro-RO" smtClean="0"/>
              <a:t>‹#›</a:t>
            </a:fld>
            <a:endParaRPr lang="ro-RO"/>
          </a:p>
        </p:txBody>
      </p:sp>
    </p:spTree>
    <p:extLst>
      <p:ext uri="{BB962C8B-B14F-4D97-AF65-F5344CB8AC3E}">
        <p14:creationId xmlns:p14="http://schemas.microsoft.com/office/powerpoint/2010/main" val="383878970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7" name="Rectangle 6"/>
            <p:cNvSpPr/>
            <p:nvPr/>
          </p:nvSpPr>
          <p:spPr>
            <a:xfrm>
              <a:off x="0" y="0"/>
              <a:ext cx="12192000" cy="6858000"/>
            </a:xfrm>
            <a:prstGeom prst="rect">
              <a:avLst/>
            </a:prstGeom>
            <a:blipFill>
              <a:blip r:embed="rId19">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Freeform 5"/>
            <p:cNvSpPr/>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p:cNvSpPr/>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4"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Placeholder 1"/>
          <p:cNvSpPr>
            <a:spLocks noGrp="1"/>
          </p:cNvSpPr>
          <p:nvPr>
            <p:ph type="title"/>
          </p:nvPr>
        </p:nvSpPr>
        <p:spPr bwMode="gray">
          <a:xfrm>
            <a:off x="1154954" y="973668"/>
            <a:ext cx="8761413" cy="706964"/>
          </a:xfrm>
          <a:prstGeom prst="rect">
            <a:avLst/>
          </a:prstGeom>
        </p:spPr>
        <p:txBody>
          <a:bodyPr vert="horz" lIns="91440" tIns="45720" rIns="91440" bIns="45720" rtlCol="0" anchor="ctr">
            <a:noAutofit/>
          </a:bodyPr>
          <a:lstStyle/>
          <a:p>
            <a:r>
              <a:rPr lang="en-US" smtClean="0"/>
              <a:t>Click to edit Master title style</a:t>
            </a:r>
            <a:endParaRPr lang="en-US" dirty="0"/>
          </a:p>
        </p:txBody>
      </p:sp>
      <p:sp>
        <p:nvSpPr>
          <p:cNvPr id="3" name="Text Placeholder 2"/>
          <p:cNvSpPr>
            <a:spLocks noGrp="1"/>
          </p:cNvSpPr>
          <p:nvPr>
            <p:ph type="body" idx="1"/>
          </p:nvPr>
        </p:nvSpPr>
        <p:spPr>
          <a:xfrm>
            <a:off x="1154954" y="2603500"/>
            <a:ext cx="8761413" cy="34163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0653104" y="6391838"/>
            <a:ext cx="990599" cy="304799"/>
          </a:xfrm>
          <a:prstGeom prst="rect">
            <a:avLst/>
          </a:prstGeom>
        </p:spPr>
        <p:txBody>
          <a:bodyPr vert="horz" lIns="91440" tIns="45720" rIns="91440" bIns="45720" rtlCol="0" anchor="ctr"/>
          <a:lstStyle>
            <a:lvl1pPr algn="r">
              <a:defRPr sz="1000" b="1" i="0">
                <a:solidFill>
                  <a:schemeClr val="accent1"/>
                </a:solidFill>
              </a:defRPr>
            </a:lvl1pPr>
          </a:lstStyle>
          <a:p>
            <a:fld id="{78CA85AF-456D-4208-A58A-9815DE588651}" type="datetimeFigureOut">
              <a:rPr lang="ro-RO" smtClean="0"/>
              <a:t>23.03.2020</a:t>
            </a:fld>
            <a:endParaRPr lang="ro-RO"/>
          </a:p>
        </p:txBody>
      </p:sp>
      <p:sp>
        <p:nvSpPr>
          <p:cNvPr id="5" name="Footer Placeholder 4"/>
          <p:cNvSpPr>
            <a:spLocks noGrp="1"/>
          </p:cNvSpPr>
          <p:nvPr>
            <p:ph type="ftr" sz="quarter" idx="3"/>
          </p:nvPr>
        </p:nvSpPr>
        <p:spPr>
          <a:xfrm>
            <a:off x="561110" y="6391838"/>
            <a:ext cx="3859795" cy="304801"/>
          </a:xfrm>
          <a:prstGeom prst="rect">
            <a:avLst/>
          </a:prstGeom>
        </p:spPr>
        <p:txBody>
          <a:bodyPr vert="horz" lIns="91440" tIns="45720" rIns="91440" bIns="45720" rtlCol="0" anchor="ctr"/>
          <a:lstStyle>
            <a:lvl1pPr algn="l">
              <a:defRPr sz="1000" b="1" i="0">
                <a:solidFill>
                  <a:schemeClr val="accent1"/>
                </a:solidFill>
              </a:defRPr>
            </a:lvl1pPr>
          </a:lstStyle>
          <a:p>
            <a:endParaRPr lang="ro-RO"/>
          </a:p>
        </p:txBody>
      </p:sp>
      <p:sp>
        <p:nvSpPr>
          <p:cNvPr id="21" name="Rectangle 2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bg1"/>
                </a:solidFill>
              </a:defRPr>
            </a:lvl1pPr>
          </a:lstStyle>
          <a:p>
            <a:fld id="{16DE2034-A4D0-4745-8339-B36EEE4B21BB}" type="slidenum">
              <a:rPr lang="ro-RO" smtClean="0"/>
              <a:t>‹#›</a:t>
            </a:fld>
            <a:endParaRPr lang="ro-RO"/>
          </a:p>
        </p:txBody>
      </p:sp>
    </p:spTree>
    <p:extLst>
      <p:ext uri="{BB962C8B-B14F-4D97-AF65-F5344CB8AC3E}">
        <p14:creationId xmlns:p14="http://schemas.microsoft.com/office/powerpoint/2010/main" val="2204948601"/>
      </p:ext>
    </p:extLst>
  </p:cSld>
  <p:clrMap bg1="lt1" tx1="dk1" bg2="lt2" tx2="dk2" accent1="accent1" accent2="accent2" accent3="accent3" accent4="accent4" accent5="accent5" accent6="accent6" hlink="hlink" folHlink="folHlink"/>
  <p:sldLayoutIdLst>
    <p:sldLayoutId id="2147483739" r:id="rId1"/>
    <p:sldLayoutId id="2147483740" r:id="rId2"/>
    <p:sldLayoutId id="2147483741" r:id="rId3"/>
    <p:sldLayoutId id="2147483742" r:id="rId4"/>
    <p:sldLayoutId id="2147483743" r:id="rId5"/>
    <p:sldLayoutId id="2147483744" r:id="rId6"/>
    <p:sldLayoutId id="2147483745" r:id="rId7"/>
    <p:sldLayoutId id="2147483746" r:id="rId8"/>
    <p:sldLayoutId id="2147483747" r:id="rId9"/>
    <p:sldLayoutId id="2147483748" r:id="rId10"/>
    <p:sldLayoutId id="2147483749" r:id="rId11"/>
    <p:sldLayoutId id="2147483750" r:id="rId12"/>
    <p:sldLayoutId id="2147483751" r:id="rId13"/>
    <p:sldLayoutId id="2147483752" r:id="rId14"/>
    <p:sldLayoutId id="2147483753" r:id="rId15"/>
    <p:sldLayoutId id="2147483754" r:id="rId16"/>
    <p:sldLayoutId id="2147483755" r:id="rId17"/>
  </p:sldLayoutIdLst>
  <p:txStyles>
    <p:titleStyle>
      <a:lvl1pPr algn="l" defTabSz="457200" rtl="0" eaLnBrk="1" latinLnBrk="0" hangingPunct="1">
        <a:spcBef>
          <a:spcPct val="0"/>
        </a:spcBef>
        <a:buNone/>
        <a:defRPr sz="3600" b="0" i="0" kern="1200">
          <a:solidFill>
            <a:schemeClr val="bg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hyperlink" Target="https://ro.wikipedia.org/wiki/Industrie" TargetMode="External"/><Relationship Id="rId3" Type="http://schemas.openxmlformats.org/officeDocument/2006/relationships/image" Target="../media/image3.jpeg"/><Relationship Id="rId7" Type="http://schemas.openxmlformats.org/officeDocument/2006/relationships/hyperlink" Target="https://ro.wikipedia.org/wiki/Aluminiu" TargetMode="External"/><Relationship Id="rId12" Type="http://schemas.openxmlformats.org/officeDocument/2006/relationships/hyperlink" Target="https://ro.wikipedia.org/wiki/Chimie_analitic%C4%83" TargetMode="External"/><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hyperlink" Target="https://ro.wikipedia.org/wiki/Metal" TargetMode="External"/><Relationship Id="rId11" Type="http://schemas.openxmlformats.org/officeDocument/2006/relationships/hyperlink" Target="https://ro.wikipedia.org/wiki/Aur" TargetMode="External"/><Relationship Id="rId5" Type="http://schemas.openxmlformats.org/officeDocument/2006/relationships/hyperlink" Target="https://ro.wikipedia.org/wiki/C%C4%83ldur%C4%83" TargetMode="External"/><Relationship Id="rId10" Type="http://schemas.openxmlformats.org/officeDocument/2006/relationships/hyperlink" Target="https://ro.wikipedia.org/wiki/Aqua_regia" TargetMode="External"/><Relationship Id="rId4" Type="http://schemas.openxmlformats.org/officeDocument/2006/relationships/hyperlink" Target="https://ro.wikipedia.org/wiki/Ap%C4%83" TargetMode="External"/><Relationship Id="rId9" Type="http://schemas.openxmlformats.org/officeDocument/2006/relationships/hyperlink" Target="https://ro.wikipedia.org/wiki/Nitroglicerina"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Picture 20"/>
          <p:cNvPicPr>
            <a:picLocks noChangeAspect="1"/>
          </p:cNvPicPr>
          <p:nvPr/>
        </p:nvPicPr>
        <p:blipFill>
          <a:blip r:embed="rId2"/>
          <a:stretch>
            <a:fillRect/>
          </a:stretch>
        </p:blipFill>
        <p:spPr>
          <a:xfrm>
            <a:off x="583642" y="940159"/>
            <a:ext cx="2464562" cy="2674871"/>
          </a:xfrm>
          <a:prstGeom prst="rect">
            <a:avLst/>
          </a:prstGeom>
          <a:blipFill>
            <a:blip r:embed="rId3">
              <a:alphaModFix amt="85000"/>
            </a:blip>
            <a:tile tx="0" ty="0" sx="100000" sy="100000" flip="none" algn="tl"/>
          </a:blipFill>
          <a:effectLst>
            <a:glow rad="228600">
              <a:schemeClr val="accent1">
                <a:lumMod val="75000"/>
                <a:alpha val="40000"/>
              </a:schemeClr>
            </a:glow>
          </a:effectLst>
          <a:scene3d>
            <a:camera prst="orthographicFront"/>
            <a:lightRig rig="threePt" dir="t"/>
          </a:scene3d>
          <a:sp3d>
            <a:bevelT h="10160"/>
          </a:sp3d>
        </p:spPr>
      </p:pic>
      <p:sp>
        <p:nvSpPr>
          <p:cNvPr id="2" name="Title 1"/>
          <p:cNvSpPr>
            <a:spLocks noGrp="1"/>
          </p:cNvSpPr>
          <p:nvPr>
            <p:ph type="ctrTitle"/>
          </p:nvPr>
        </p:nvSpPr>
        <p:spPr>
          <a:xfrm>
            <a:off x="2781836" y="940159"/>
            <a:ext cx="8847787" cy="566670"/>
          </a:xfrm>
        </p:spPr>
        <p:txBody>
          <a:bodyPr anchor="t">
            <a:noAutofit/>
          </a:bodyPr>
          <a:lstStyle/>
          <a:p>
            <a:r>
              <a:rPr lang="ro-RO" sz="3600" dirty="0">
                <a:solidFill>
                  <a:schemeClr val="accent1">
                    <a:lumMod val="75000"/>
                  </a:schemeClr>
                </a:solidFill>
              </a:rPr>
              <a:t/>
            </a:r>
            <a:br>
              <a:rPr lang="ro-RO" sz="3600" dirty="0">
                <a:solidFill>
                  <a:schemeClr val="accent1">
                    <a:lumMod val="75000"/>
                  </a:schemeClr>
                </a:solidFill>
              </a:rPr>
            </a:br>
            <a:r>
              <a:rPr lang="ro-RO" sz="3600" dirty="0"/>
              <a:t/>
            </a:r>
            <a:br>
              <a:rPr lang="ro-RO" sz="3600" dirty="0"/>
            </a:br>
            <a:endParaRPr lang="ro-RO" sz="3600" dirty="0">
              <a:latin typeface="Arial" panose="020B0604020202020204" pitchFamily="34" charset="0"/>
              <a:cs typeface="Arial" panose="020B0604020202020204" pitchFamily="34" charset="0"/>
            </a:endParaRPr>
          </a:p>
        </p:txBody>
      </p:sp>
      <p:sp>
        <p:nvSpPr>
          <p:cNvPr id="3" name="Subtitle 2"/>
          <p:cNvSpPr>
            <a:spLocks noGrp="1"/>
          </p:cNvSpPr>
          <p:nvPr>
            <p:ph type="subTitle" idx="1"/>
          </p:nvPr>
        </p:nvSpPr>
        <p:spPr>
          <a:xfrm>
            <a:off x="3155324" y="2100657"/>
            <a:ext cx="8474299" cy="4235748"/>
          </a:xfrm>
          <a:ln/>
        </p:spPr>
        <p:style>
          <a:lnRef idx="1">
            <a:schemeClr val="accent6"/>
          </a:lnRef>
          <a:fillRef idx="2">
            <a:schemeClr val="accent6"/>
          </a:fillRef>
          <a:effectRef idx="1">
            <a:schemeClr val="accent6"/>
          </a:effectRef>
          <a:fontRef idx="minor">
            <a:schemeClr val="dk1"/>
          </a:fontRef>
        </p:style>
        <p:txBody>
          <a:bodyPr>
            <a:normAutofit fontScale="62500" lnSpcReduction="20000"/>
          </a:bodyPr>
          <a:lstStyle/>
          <a:p>
            <a:pPr algn="l"/>
            <a:r>
              <a:rPr lang="ro-RO" sz="2800" dirty="0" smtClean="0">
                <a:solidFill>
                  <a:schemeClr val="tx1"/>
                </a:solidFill>
                <a:latin typeface="Batang" panose="02030600000101010101" pitchFamily="18" charset="-127"/>
                <a:ea typeface="Batang" panose="02030600000101010101" pitchFamily="18" charset="-127"/>
              </a:rPr>
              <a:t>Proprietați</a:t>
            </a:r>
          </a:p>
          <a:p>
            <a:pPr algn="l"/>
            <a:r>
              <a:rPr lang="ro-RO" sz="2000" dirty="0" smtClean="0">
                <a:solidFill>
                  <a:schemeClr val="tx1"/>
                </a:solidFill>
              </a:rPr>
              <a:t>În stare pură, acidul azotic este un lichid incolor, cu miros înțepător, ușor solubil în </a:t>
            </a:r>
            <a:r>
              <a:rPr lang="ro-RO" sz="2000" dirty="0" smtClean="0">
                <a:solidFill>
                  <a:schemeClr val="tx1"/>
                </a:solidFill>
                <a:hlinkClick r:id="rId4" tooltip="Apă"/>
              </a:rPr>
              <a:t>apă</a:t>
            </a:r>
            <a:r>
              <a:rPr lang="ro-RO" sz="2000" dirty="0" smtClean="0">
                <a:solidFill>
                  <a:schemeClr val="tx1"/>
                </a:solidFill>
              </a:rPr>
              <a:t>. Acidul azotic fumans este de obicei gălbui, colorarea datorându-se dizolvării oxidului de azot rezultat în urma descompunerii fotochimice. Dizolvarea sa în </a:t>
            </a:r>
            <a:r>
              <a:rPr lang="ro-RO" sz="2000" dirty="0" smtClean="0">
                <a:solidFill>
                  <a:schemeClr val="tx1"/>
                </a:solidFill>
                <a:hlinkClick r:id="rId4" tooltip="Apă"/>
              </a:rPr>
              <a:t>apă</a:t>
            </a:r>
            <a:r>
              <a:rPr lang="ro-RO" sz="2000" dirty="0" smtClean="0">
                <a:solidFill>
                  <a:schemeClr val="tx1"/>
                </a:solidFill>
              </a:rPr>
              <a:t> produce o degajare mare de </a:t>
            </a:r>
            <a:r>
              <a:rPr lang="ro-RO" sz="2000" dirty="0" smtClean="0">
                <a:solidFill>
                  <a:schemeClr val="tx1"/>
                </a:solidFill>
                <a:hlinkClick r:id="rId5" tooltip="Căldură"/>
              </a:rPr>
              <a:t>căldură</a:t>
            </a:r>
            <a:r>
              <a:rPr lang="ro-RO" sz="2000" dirty="0" smtClean="0">
                <a:solidFill>
                  <a:schemeClr val="tx1"/>
                </a:solidFill>
              </a:rPr>
              <a:t> (exotermă), astfel încât este interzisă turnarea de apă în acid concentrat. Prepararea soluțiilor se face numai prin turnarea treptată a acidului concentrat în apă, agitare continuă și eventual răcire. Acidul azotic este pasiv față de </a:t>
            </a:r>
            <a:r>
              <a:rPr lang="ro-RO" sz="2000" dirty="0" smtClean="0">
                <a:solidFill>
                  <a:schemeClr val="tx1"/>
                </a:solidFill>
                <a:hlinkClick r:id="rId6" tooltip="Metal"/>
              </a:rPr>
              <a:t>metalul</a:t>
            </a:r>
            <a:r>
              <a:rPr lang="ro-RO" sz="2000" dirty="0" smtClean="0">
                <a:solidFill>
                  <a:schemeClr val="tx1"/>
                </a:solidFill>
              </a:rPr>
              <a:t> numit </a:t>
            </a:r>
            <a:r>
              <a:rPr lang="ro-RO" sz="2000" dirty="0" smtClean="0">
                <a:solidFill>
                  <a:schemeClr val="tx1"/>
                </a:solidFill>
                <a:hlinkClick r:id="rId7" tooltip="Aluminiu"/>
              </a:rPr>
              <a:t>aluminiu</a:t>
            </a:r>
            <a:r>
              <a:rPr lang="ro-RO" sz="2000" dirty="0" smtClean="0">
                <a:solidFill>
                  <a:schemeClr val="tx1"/>
                </a:solidFill>
              </a:rPr>
              <a:t>, deci nu reacționează cu acesta. Această proprietate ajută la fabricarea cisternelor pentru transportarea acidului azotic (sunt făcute din aluminiu).</a:t>
            </a:r>
            <a:r>
              <a:rPr lang="pt-BR" sz="2000" dirty="0" smtClean="0">
                <a:solidFill>
                  <a:schemeClr val="tx1"/>
                </a:solidFill>
              </a:rPr>
              <a:t> Acidul azotic se mai nume</a:t>
            </a:r>
            <a:r>
              <a:rPr lang="ro-RO" sz="2000" dirty="0" smtClean="0">
                <a:solidFill>
                  <a:schemeClr val="tx1"/>
                </a:solidFill>
              </a:rPr>
              <a:t>ș</a:t>
            </a:r>
            <a:r>
              <a:rPr lang="pt-BR" sz="2000" dirty="0" smtClean="0">
                <a:solidFill>
                  <a:schemeClr val="tx1"/>
                </a:solidFill>
              </a:rPr>
              <a:t>te acid nitric sau apa tare</a:t>
            </a:r>
            <a:r>
              <a:rPr lang="ro-RO" sz="2000" dirty="0" smtClean="0">
                <a:solidFill>
                  <a:schemeClr val="tx1"/>
                </a:solidFill>
              </a:rPr>
              <a:t>.</a:t>
            </a:r>
          </a:p>
          <a:p>
            <a:pPr algn="l"/>
            <a:r>
              <a:rPr lang="ro-RO" sz="2800" dirty="0" smtClean="0">
                <a:solidFill>
                  <a:schemeClr val="tx1"/>
                </a:solidFill>
                <a:latin typeface="Batang" panose="02030600000101010101" pitchFamily="18" charset="-127"/>
                <a:ea typeface="Batang" panose="02030600000101010101" pitchFamily="18" charset="-127"/>
              </a:rPr>
              <a:t>Importanța economică</a:t>
            </a:r>
          </a:p>
          <a:p>
            <a:pPr algn="l"/>
            <a:r>
              <a:rPr lang="ro-RO" sz="2000" dirty="0" smtClean="0">
                <a:solidFill>
                  <a:schemeClr val="tx1"/>
                </a:solidFill>
              </a:rPr>
              <a:t>Acidul azotic este folosit în diferite subramuri ale </a:t>
            </a:r>
            <a:r>
              <a:rPr lang="ro-RO" sz="2000" dirty="0" smtClean="0">
                <a:solidFill>
                  <a:schemeClr val="tx1"/>
                </a:solidFill>
                <a:hlinkClick r:id="rId8" tooltip="Industrie"/>
              </a:rPr>
              <a:t>industriei</a:t>
            </a:r>
            <a:r>
              <a:rPr lang="ro-RO" sz="2000" dirty="0" smtClean="0">
                <a:solidFill>
                  <a:schemeClr val="tx1"/>
                </a:solidFill>
              </a:rPr>
              <a:t>. Cele mai importante aplicații le are în industria îngrășămintelor, a explozivilor, a coloranților precum și în industria metalurgică. Astfel, este folosit pentru producerea diferitor azotați, folosiți ca îngrășământ. În urma nitrării sunt obținute </a:t>
            </a:r>
            <a:r>
              <a:rPr lang="ro-RO" sz="2000" dirty="0" smtClean="0">
                <a:solidFill>
                  <a:schemeClr val="tx1"/>
                </a:solidFill>
                <a:hlinkClick r:id="rId9" tooltip="Nitroglicerina"/>
              </a:rPr>
              <a:t>nitroglicerina</a:t>
            </a:r>
            <a:r>
              <a:rPr lang="ro-RO" sz="2000" dirty="0" smtClean="0">
                <a:solidFill>
                  <a:schemeClr val="tx1"/>
                </a:solidFill>
              </a:rPr>
              <a:t>, nitroceluloza, acidul picric, precum și alte materiale explozive. Tot prin nitrare sunt produși și diferiți coloranți, sau precursori în sinteza coloranților. În industria metalurgică, acidul azotic este folosit la decaparea metalelor, adică a curățirii lor de oxizi metalici și altor impurități de suprafață. Este de asemenea folosit la fabricarea </a:t>
            </a:r>
            <a:r>
              <a:rPr lang="ro-RO" sz="2000" dirty="0" smtClean="0">
                <a:solidFill>
                  <a:schemeClr val="tx1"/>
                </a:solidFill>
                <a:hlinkClick r:id="rId10" tooltip="Aqua regia"/>
              </a:rPr>
              <a:t>apei regale</a:t>
            </a:r>
            <a:r>
              <a:rPr lang="ro-RO" sz="2000" dirty="0" smtClean="0">
                <a:solidFill>
                  <a:schemeClr val="tx1"/>
                </a:solidFill>
              </a:rPr>
              <a:t>, una dintre puținele soluții care pot reacționa cu </a:t>
            </a:r>
            <a:r>
              <a:rPr lang="ro-RO" sz="2000" dirty="0" smtClean="0">
                <a:solidFill>
                  <a:schemeClr val="tx1"/>
                </a:solidFill>
                <a:hlinkClick r:id="rId11" tooltip="Aur"/>
              </a:rPr>
              <a:t>aurul</a:t>
            </a:r>
            <a:r>
              <a:rPr lang="ro-RO" sz="2000" dirty="0" smtClean="0">
                <a:solidFill>
                  <a:schemeClr val="tx1"/>
                </a:solidFill>
              </a:rPr>
              <a:t>, transformându-l în săruri solubile. Acidul azotic mai este folosit și în analiza </a:t>
            </a:r>
            <a:r>
              <a:rPr lang="ro-RO" sz="2000" dirty="0" smtClean="0">
                <a:solidFill>
                  <a:schemeClr val="tx1"/>
                </a:solidFill>
                <a:hlinkClick r:id="rId12" tooltip="Chimie analitică"/>
              </a:rPr>
              <a:t>chimică</a:t>
            </a:r>
            <a:r>
              <a:rPr lang="ro-RO" sz="2000" dirty="0" smtClean="0">
                <a:solidFill>
                  <a:schemeClr val="tx1"/>
                </a:solidFill>
              </a:rPr>
              <a:t> și sinteza de laborator, fiind unul dintre cei mai utilizați reactivi.</a:t>
            </a:r>
          </a:p>
          <a:p>
            <a:pPr marL="36000" algn="l"/>
            <a:endParaRPr lang="ro-RO" sz="2000" dirty="0">
              <a:solidFill>
                <a:schemeClr val="tx1"/>
              </a:solidFill>
            </a:endParaRPr>
          </a:p>
        </p:txBody>
      </p:sp>
      <p:sp>
        <p:nvSpPr>
          <p:cNvPr id="29" name="Rectangle 28"/>
          <p:cNvSpPr/>
          <p:nvPr/>
        </p:nvSpPr>
        <p:spPr>
          <a:xfrm>
            <a:off x="4327303" y="346331"/>
            <a:ext cx="4790940" cy="1754326"/>
          </a:xfrm>
          <a:prstGeom prst="rect">
            <a:avLst/>
          </a:prstGeom>
          <a:noFill/>
        </p:spPr>
        <p:txBody>
          <a:bodyPr wrap="square" lIns="91440" tIns="45720" rIns="91440" bIns="45720">
            <a:spAutoFit/>
          </a:bodyPr>
          <a:lstStyle/>
          <a:p>
            <a:pPr algn="ctr"/>
            <a:r>
              <a:rPr lang="ro-RO" sz="5400" b="1" cap="none" spc="0" dirty="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rPr>
              <a:t>Acid azotic (HNO₃)</a:t>
            </a:r>
          </a:p>
        </p:txBody>
      </p:sp>
    </p:spTree>
    <p:extLst>
      <p:ext uri="{BB962C8B-B14F-4D97-AF65-F5344CB8AC3E}">
        <p14:creationId xmlns:p14="http://schemas.microsoft.com/office/powerpoint/2010/main" val="1825435628"/>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Boardroom">
  <a:themeElements>
    <a:clrScheme name="Ion Boardroom">
      <a:dk1>
        <a:sysClr val="windowText" lastClr="000000"/>
      </a:dk1>
      <a:lt1>
        <a:sysClr val="window" lastClr="FFFFFF"/>
      </a:lt1>
      <a:dk2>
        <a:srgbClr val="3B3059"/>
      </a:dk2>
      <a:lt2>
        <a:srgbClr val="EBEBEB"/>
      </a:lt2>
      <a:accent1>
        <a:srgbClr val="B31166"/>
      </a:accent1>
      <a:accent2>
        <a:srgbClr val="E33D6F"/>
      </a:accent2>
      <a:accent3>
        <a:srgbClr val="E45F3C"/>
      </a:accent3>
      <a:accent4>
        <a:srgbClr val="E9943A"/>
      </a:accent4>
      <a:accent5>
        <a:srgbClr val="9B6BF2"/>
      </a:accent5>
      <a:accent6>
        <a:srgbClr val="D53DD0"/>
      </a:accent6>
      <a:hlink>
        <a:srgbClr val="8F8F8F"/>
      </a:hlink>
      <a:folHlink>
        <a:srgbClr val="A5A5A5"/>
      </a:folHlink>
    </a:clrScheme>
    <a:fontScheme name="Ion Boardroom">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Boardroom">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24000"/>
                <a:satMod val="148000"/>
                <a:lumMod val="124000"/>
              </a:schemeClr>
            </a:gs>
            <a:gs pos="100000">
              <a:schemeClr val="phClr">
                <a:shade val="76000"/>
                <a:hueMod val="89000"/>
                <a:satMod val="164000"/>
                <a:lumMod val="56000"/>
              </a:schemeClr>
            </a:gs>
          </a:gsLst>
          <a:path path="circle">
            <a:fillToRect l="45000" t="65000" r="125000" b="100000"/>
          </a:path>
        </a:gradFill>
        <a:blipFill rotWithShape="1">
          <a:blip xmlns:r="http://schemas.openxmlformats.org/officeDocument/2006/relationships" r:embed="rId1">
            <a:duotone>
              <a:schemeClr val="phClr">
                <a:shade val="69000"/>
                <a:hueMod val="91000"/>
                <a:satMod val="164000"/>
                <a:lumMod val="74000"/>
              </a:schemeClr>
              <a:schemeClr val="phClr">
                <a:hueMod val="124000"/>
                <a:satMod val="140000"/>
                <a:lumMod val="142000"/>
              </a:schemeClr>
            </a:duotone>
          </a:blip>
          <a:stretch/>
        </a:blipFill>
      </a:bgFillStyleLst>
    </a:fmtScheme>
  </a:themeElements>
  <a:objectDefaults/>
  <a:extraClrSchemeLst/>
  <a:extLst>
    <a:ext uri="{05A4C25C-085E-4340-85A3-A5531E510DB2}">
      <thm15:themeFamily xmlns:thm15="http://schemas.microsoft.com/office/thememl/2012/main" name="Ion Boardroom" id="{FC33163D-4339-46B1-8EED-24C834239D99}" vid="{B8502691-933B-45FE-8764-BA278511EF27}"/>
    </a:ext>
  </a:extLst>
</a:theme>
</file>

<file path=docProps/app.xml><?xml version="1.0" encoding="utf-8"?>
<Properties xmlns="http://schemas.openxmlformats.org/officeDocument/2006/extended-properties" xmlns:vt="http://schemas.openxmlformats.org/officeDocument/2006/docPropsVTypes">
  <Template>Ion Boardroom</Template>
  <TotalTime>49</TotalTime>
  <Words>25</Words>
  <Application>Microsoft Office PowerPoint</Application>
  <PresentationFormat>Widescreen</PresentationFormat>
  <Paragraphs>6</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Batang</vt:lpstr>
      <vt:lpstr>Arial</vt:lpstr>
      <vt:lpstr>Century Gothic</vt:lpstr>
      <vt:lpstr>Wingdings 3</vt:lpstr>
      <vt:lpstr>Ion Boardroom</vt:lpstr>
      <vt:lpstr>  </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Acid azotic</dc:title>
  <dc:creator>Mihai</dc:creator>
  <cp:lastModifiedBy>Mihai</cp:lastModifiedBy>
  <cp:revision>5</cp:revision>
  <dcterms:created xsi:type="dcterms:W3CDTF">2020-03-23T12:17:00Z</dcterms:created>
  <dcterms:modified xsi:type="dcterms:W3CDTF">2020-03-23T16:43:57Z</dcterms:modified>
</cp:coreProperties>
</file>