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notesMasters/_rels/notesMaster1.xml.rels" ContentType="application/vnd.openxmlformats-package.relationship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notesSlides/notesSlide3.xml" ContentType="application/vnd.openxmlformats-officedocument.presentationml.notesSlide+xml"/>
  <Override PartName="/ppt/notesSlides/_rels/notesSlide3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media/image1.jpeg" ContentType="image/jpeg"/>
  <Override PartName="/ppt/media/image2.jpeg" ContentType="image/jpeg"/>
  <Override PartName="/ppt/media/image3.jpeg" ContentType="image/jpeg"/>
  <Override PartName="/ppt/slideLayouts/slideLayout9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_rels/slideLayout9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_rels/presentation.xml.rels" ContentType="application/vnd.openxmlformats-package.relationshi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</p:sldMasterIdLst>
  <p:notesMasterIdLst>
    <p:notesMasterId r:id="rId4"/>
  </p:notesMasterIdLst>
  <p:sldIdLst>
    <p:sldId id="256" r:id="rId5"/>
    <p:sldId id="257" r:id="rId6"/>
    <p:sldId id="258" r:id="rId7"/>
  </p:sldIdLst>
  <p:sldSz cx="9144000" cy="6858000"/>
  <p:notesSz cx="6858000" cy="9144000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
</Relationships>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3.xml"/>
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PlaceHolder 1"/>
          <p:cNvSpPr>
            <a:spLocks noGrp="1"/>
          </p:cNvSpPr>
          <p:nvPr>
            <p:ph type="sldImg"/>
          </p:nvPr>
        </p:nvSpPr>
        <p:spPr>
          <a:xfrm>
            <a:off x="533520" y="764280"/>
            <a:ext cx="6704640" cy="37713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r>
              <a:rPr b="0" lang="en-US" sz="4400" spc="-1" strike="noStrike">
                <a:latin typeface="Arial"/>
              </a:rPr>
              <a:t>Click to move the slide</a:t>
            </a:r>
            <a:endParaRPr b="0" lang="en-US" sz="4400" spc="-1" strike="noStrike">
              <a:latin typeface="Arial"/>
            </a:endParaRPr>
          </a:p>
        </p:txBody>
      </p:sp>
      <p:sp>
        <p:nvSpPr>
          <p:cNvPr id="91" name="PlaceHolder 2"/>
          <p:cNvSpPr>
            <a:spLocks noGrp="1"/>
          </p:cNvSpPr>
          <p:nvPr>
            <p:ph type="body"/>
          </p:nvPr>
        </p:nvSpPr>
        <p:spPr>
          <a:xfrm>
            <a:off x="777240" y="4777560"/>
            <a:ext cx="6217560" cy="452592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r>
              <a:rPr b="0" lang="en-US" sz="2000" spc="-1" strike="noStrike">
                <a:latin typeface="Arial"/>
              </a:rPr>
              <a:t>Click to edit the notes format</a:t>
            </a:r>
            <a:endParaRPr b="0" lang="en-US" sz="2000" spc="-1" strike="noStrike">
              <a:latin typeface="Arial"/>
            </a:endParaRPr>
          </a:p>
        </p:txBody>
      </p:sp>
      <p:sp>
        <p:nvSpPr>
          <p:cNvPr id="92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372840" cy="50256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r>
              <a:rPr b="0" lang="en-US" sz="1400" spc="-1" strike="noStrike">
                <a:latin typeface="Times New Roman"/>
              </a:rPr>
              <a:t> </a:t>
            </a:r>
            <a:endParaRPr b="0" lang="en-US" sz="1400" spc="-1" strike="noStrike">
              <a:latin typeface="Times New Roman"/>
            </a:endParaRPr>
          </a:p>
        </p:txBody>
      </p:sp>
      <p:sp>
        <p:nvSpPr>
          <p:cNvPr id="93" name="PlaceHolder 4"/>
          <p:cNvSpPr>
            <a:spLocks noGrp="1"/>
          </p:cNvSpPr>
          <p:nvPr>
            <p:ph type="dt"/>
          </p:nvPr>
        </p:nvSpPr>
        <p:spPr>
          <a:xfrm>
            <a:off x="4399200" y="0"/>
            <a:ext cx="3372840" cy="50256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pPr algn="r"/>
            <a:r>
              <a:rPr b="0" lang="en-US" sz="1400" spc="-1" strike="noStrike">
                <a:latin typeface="Times New Roman"/>
              </a:rPr>
              <a:t> </a:t>
            </a:r>
            <a:endParaRPr b="0" lang="en-US" sz="1400" spc="-1" strike="noStrike">
              <a:latin typeface="Times New Roman"/>
            </a:endParaRPr>
          </a:p>
        </p:txBody>
      </p:sp>
      <p:sp>
        <p:nvSpPr>
          <p:cNvPr id="94" name="PlaceHolder 5"/>
          <p:cNvSpPr>
            <a:spLocks noGrp="1"/>
          </p:cNvSpPr>
          <p:nvPr>
            <p:ph type="ftr"/>
          </p:nvPr>
        </p:nvSpPr>
        <p:spPr>
          <a:xfrm>
            <a:off x="0" y="9555480"/>
            <a:ext cx="3372840" cy="502560"/>
          </a:xfrm>
          <a:prstGeom prst="rect">
            <a:avLst/>
          </a:prstGeom>
        </p:spPr>
        <p:txBody>
          <a:bodyPr lIns="0" rIns="0" tIns="0" bIns="0" anchor="b">
            <a:noAutofit/>
          </a:bodyPr>
          <a:p>
            <a:r>
              <a:rPr b="0" lang="en-US" sz="1400" spc="-1" strike="noStrike">
                <a:latin typeface="Times New Roman"/>
              </a:rPr>
              <a:t>&lt;footer&gt;</a:t>
            </a:r>
            <a:endParaRPr b="0" lang="en-US" sz="1400" spc="-1" strike="noStrike">
              <a:latin typeface="Times New Roman"/>
            </a:endParaRPr>
          </a:p>
        </p:txBody>
      </p:sp>
      <p:sp>
        <p:nvSpPr>
          <p:cNvPr id="95" name="PlaceHolder 6"/>
          <p:cNvSpPr>
            <a:spLocks noGrp="1"/>
          </p:cNvSpPr>
          <p:nvPr>
            <p:ph type="sldNum"/>
          </p:nvPr>
        </p:nvSpPr>
        <p:spPr>
          <a:xfrm>
            <a:off x="4399200" y="9555480"/>
            <a:ext cx="3372840" cy="502560"/>
          </a:xfrm>
          <a:prstGeom prst="rect">
            <a:avLst/>
          </a:prstGeom>
        </p:spPr>
        <p:txBody>
          <a:bodyPr lIns="0" rIns="0" tIns="0" bIns="0" anchor="b">
            <a:noAutofit/>
          </a:bodyPr>
          <a:p>
            <a:pPr algn="r"/>
            <a:fld id="{53B19BCA-B317-4F2E-BA0A-59047A3A8D30}" type="slidenum">
              <a:rPr b="0" lang="en-US" sz="1400" spc="-1" strike="noStrike">
                <a:latin typeface="Times New Roman"/>
              </a:rPr>
              <a:t>&lt;number&gt;</a:t>
            </a:fld>
            <a:endParaRPr b="0" lang="en-US" sz="14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</p:notesMaster>
</file>

<file path=ppt/notesSlides/_rels/notesSlide3.xml.rels><?xml version="1.0" encoding="UTF-8"?>
<Relationships xmlns="http://schemas.openxmlformats.org/package/2006/relationships"><Relationship Id="rId1" Type="http://schemas.openxmlformats.org/officeDocument/2006/relationships/slide" Target="../slides/slide3.xml"/><Relationship Id="rId2" Type="http://schemas.openxmlformats.org/officeDocument/2006/relationships/notesMaster" Target="../notesMasters/notesMaster1.xml"/>
</Relationship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sldImg"/>
          </p:nvPr>
        </p:nvSpPr>
        <p:spPr>
          <a:xfrm>
            <a:off x="1143000" y="685800"/>
            <a:ext cx="4571280" cy="3428280"/>
          </a:xfrm>
          <a:prstGeom prst="rect">
            <a:avLst/>
          </a:prstGeom>
        </p:spPr>
      </p:sp>
      <p:sp>
        <p:nvSpPr>
          <p:cNvPr id="103" name="PlaceHolder 2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5680" cy="411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000" spc="-1" strike="noStrike">
              <a:latin typeface="Arial"/>
            </a:endParaRPr>
          </a:p>
        </p:txBody>
      </p:sp>
      <p:sp>
        <p:nvSpPr>
          <p:cNvPr id="104" name="CustomShape 3"/>
          <p:cNvSpPr/>
          <p:nvPr/>
        </p:nvSpPr>
        <p:spPr>
          <a:xfrm>
            <a:off x="3884760" y="8685360"/>
            <a:ext cx="2971080" cy="4564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>
            <a:noAutofit/>
          </a:bodyPr>
          <a:p>
            <a:pPr algn="r">
              <a:lnSpc>
                <a:spcPct val="100000"/>
              </a:lnSpc>
            </a:pPr>
            <a:fld id="{79FD5593-A211-4E06-A61C-C99BE580E657}" type="slidenum">
              <a:rPr b="0" lang="en-US" sz="1200" spc="-1" strike="noStrike">
                <a:solidFill>
                  <a:srgbClr val="000000"/>
                </a:solidFill>
                <a:latin typeface="+mn-lt"/>
                <a:ea typeface="+mn-ea"/>
              </a:rPr>
              <a:t>3</a:t>
            </a:fld>
            <a:endParaRPr b="0" lang="en-US" sz="1200" spc="-1" strike="noStrike">
              <a:latin typeface="Arial"/>
            </a:endParaRPr>
          </a:p>
        </p:txBody>
      </p:sp>
    </p:spTree>
  </p:cSld>
</p:note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13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1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1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2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23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24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2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27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28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3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35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3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3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39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40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4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43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44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45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46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47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55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5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5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60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6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65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66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69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70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7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73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74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7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77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80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81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82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8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85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86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87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88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89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jpeg"/><Relationship Id="rId3" Type="http://schemas.openxmlformats.org/officeDocument/2006/relationships/image" Target="../media/image2.jpeg"/><Relationship Id="rId4" Type="http://schemas.openxmlformats.org/officeDocument/2006/relationships/slideLayout" Target="../slideLayouts/slideLayout1.xml"/><Relationship Id="rId5" Type="http://schemas.openxmlformats.org/officeDocument/2006/relationships/slideLayout" Target="../slideLayouts/slideLayout2.xml"/><Relationship Id="rId6" Type="http://schemas.openxmlformats.org/officeDocument/2006/relationships/slideLayout" Target="../slideLayouts/slideLayout3.xml"/><Relationship Id="rId7" Type="http://schemas.openxmlformats.org/officeDocument/2006/relationships/slideLayout" Target="../slideLayouts/slideLayout4.xml"/><Relationship Id="rId8" Type="http://schemas.openxmlformats.org/officeDocument/2006/relationships/slideLayout" Target="../slideLayouts/slideLayout5.xml"/><Relationship Id="rId9" Type="http://schemas.openxmlformats.org/officeDocument/2006/relationships/slideLayout" Target="../slideLayouts/slideLayout6.xml"/><Relationship Id="rId10" Type="http://schemas.openxmlformats.org/officeDocument/2006/relationships/slideLayout" Target="../slideLayouts/slideLayout7.xml"/><Relationship Id="rId11" Type="http://schemas.openxmlformats.org/officeDocument/2006/relationships/slideLayout" Target="../slideLayouts/slideLayout8.xml"/><Relationship Id="rId12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1.xml"/><Relationship Id="rId15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image" Target="../media/image3.jpeg"/><Relationship Id="rId3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5.xml"/><Relationship Id="rId6" Type="http://schemas.openxmlformats.org/officeDocument/2006/relationships/slideLayout" Target="../slideLayouts/slideLayout16.xml"/><Relationship Id="rId7" Type="http://schemas.openxmlformats.org/officeDocument/2006/relationships/slideLayout" Target="../slideLayouts/slideLayout17.xml"/><Relationship Id="rId8" Type="http://schemas.openxmlformats.org/officeDocument/2006/relationships/slideLayout" Target="../slideLayouts/slideLayout18.xml"/><Relationship Id="rId9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4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CustomShape 1" hidden="1"/>
          <p:cNvSpPr/>
          <p:nvPr/>
        </p:nvSpPr>
        <p:spPr>
          <a:xfrm>
            <a:off x="716400" y="5001840"/>
            <a:ext cx="3801240" cy="1442520"/>
          </a:xfrm>
          <a:custGeom>
            <a:avLst/>
            <a:gdLst/>
            <a:ahLst/>
            <a:rect l="l" t="t" r="r" b="b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" name="CustomShape 2" hidden="1"/>
          <p:cNvSpPr/>
          <p:nvPr/>
        </p:nvSpPr>
        <p:spPr>
          <a:xfrm>
            <a:off x="-53640" y="5785200"/>
            <a:ext cx="3801240" cy="837360"/>
          </a:xfrm>
          <a:custGeom>
            <a:avLst/>
            <a:gdLst/>
            <a:ahLst/>
            <a:rect l="l" t="t" r="r" b="b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" name="CustomShape 3" hidden="1"/>
          <p:cNvSpPr/>
          <p:nvPr/>
        </p:nvSpPr>
        <p:spPr>
          <a:xfrm>
            <a:off x="-6120" y="5791320"/>
            <a:ext cx="3401640" cy="1080000"/>
          </a:xfrm>
          <a:prstGeom prst="rtTriangle">
            <a:avLst/>
          </a:prstGeom>
          <a:blipFill rotWithShape="0">
            <a:blip r:embed="rId2">
              <a:alphaModFix amt="50000"/>
            </a:blip>
            <a:tile/>
          </a:blipFill>
          <a:ln w="12600">
            <a:noFill/>
          </a:ln>
          <a:effectLst>
            <a:outerShdw blurRad="50800" dir="5400000" dist="38160" rotWithShape="0">
              <a:srgbClr val="000000">
                <a:alpha val="3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3" name="Line 4"/>
          <p:cNvSpPr/>
          <p:nvPr/>
        </p:nvSpPr>
        <p:spPr>
          <a:xfrm>
            <a:off x="-9000" y="5787720"/>
            <a:ext cx="3405240" cy="1084320"/>
          </a:xfrm>
          <a:prstGeom prst="line">
            <a:avLst/>
          </a:prstGeom>
          <a:ln w="12240">
            <a:solidFill>
              <a:srgbClr val="196f85"/>
            </a:solidFill>
            <a:miter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4" name="CustomShape 5"/>
          <p:cNvSpPr/>
          <p:nvPr/>
        </p:nvSpPr>
        <p:spPr>
          <a:xfrm>
            <a:off x="0" y="4664160"/>
            <a:ext cx="9150480" cy="360"/>
          </a:xfrm>
          <a:prstGeom prst="rtTriangle">
            <a:avLst/>
          </a:prstGeom>
          <a:gradFill rotWithShape="0">
            <a:gsLst>
              <a:gs pos="0">
                <a:srgbClr val="007795"/>
              </a:gs>
              <a:gs pos="100000">
                <a:srgbClr val="4bbade"/>
              </a:gs>
            </a:gsLst>
            <a:lin ang="3000000"/>
          </a:gradFill>
          <a:ln w="12600">
            <a:noFill/>
          </a:ln>
          <a:effectLst>
            <a:outerShdw blurRad="50800" dir="5400000" dist="38160" rotWithShape="0">
              <a:srgbClr val="000000">
                <a:alpha val="3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grpSp>
        <p:nvGrpSpPr>
          <p:cNvPr id="5" name="Group 6"/>
          <p:cNvGrpSpPr/>
          <p:nvPr/>
        </p:nvGrpSpPr>
        <p:grpSpPr>
          <a:xfrm>
            <a:off x="-3600" y="4952880"/>
            <a:ext cx="9147600" cy="1911600"/>
            <a:chOff x="-3600" y="4952880"/>
            <a:chExt cx="9147600" cy="1911600"/>
          </a:xfrm>
        </p:grpSpPr>
        <p:sp>
          <p:nvSpPr>
            <p:cNvPr id="6" name="CustomShape 7"/>
            <p:cNvSpPr/>
            <p:nvPr/>
          </p:nvSpPr>
          <p:spPr>
            <a:xfrm>
              <a:off x="1687680" y="4952880"/>
              <a:ext cx="7455600" cy="487440"/>
            </a:xfrm>
            <a:custGeom>
              <a:avLst/>
              <a:gdLst/>
              <a:ahLst/>
              <a:rect l="l" t="t" r="r" b="b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7" name="CustomShape 8"/>
            <p:cNvSpPr/>
            <p:nvPr/>
          </p:nvSpPr>
          <p:spPr>
            <a:xfrm>
              <a:off x="35280" y="5237640"/>
              <a:ext cx="9108000" cy="788040"/>
            </a:xfrm>
            <a:custGeom>
              <a:avLst/>
              <a:gdLst/>
              <a:ahLst/>
              <a:rect l="l" t="t" r="r" b="b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/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8" name="CustomShape 9"/>
            <p:cNvSpPr/>
            <p:nvPr/>
          </p:nvSpPr>
          <p:spPr>
            <a:xfrm>
              <a:off x="0" y="5001120"/>
              <a:ext cx="9143280" cy="1863360"/>
            </a:xfrm>
            <a:custGeom>
              <a:avLst/>
              <a:gdLst/>
              <a:ahLst/>
              <a:rect l="l" t="t" r="r" b="b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 rotWithShape="0">
              <a:blip r:embed="rId3">
                <a:alphaModFix amt="50000"/>
              </a:blip>
              <a:tile/>
            </a:blipFill>
            <a:ln w="12600">
              <a:noFill/>
            </a:ln>
            <a:effectLst>
              <a:outerShdw blurRad="50800" dir="5400000" dist="38160" rotWithShape="0">
                <a:srgbClr val="000000">
                  <a:alpha val="35000"/>
                </a:srgbClr>
              </a:outerShdw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/>
          </p:style>
        </p:sp>
        <p:sp>
          <p:nvSpPr>
            <p:cNvPr id="9" name="Line 10"/>
            <p:cNvSpPr/>
            <p:nvPr/>
          </p:nvSpPr>
          <p:spPr>
            <a:xfrm>
              <a:off x="-3600" y="4997520"/>
              <a:ext cx="9147600" cy="790200"/>
            </a:xfrm>
            <a:prstGeom prst="line">
              <a:avLst/>
            </a:prstGeom>
            <a:ln w="12240">
              <a:solidFill>
                <a:srgbClr val="196f85"/>
              </a:solidFill>
              <a:miter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/>
          </p:style>
        </p:sp>
      </p:grpSp>
      <p:sp>
        <p:nvSpPr>
          <p:cNvPr id="10" name="PlaceHolder 11"/>
          <p:cNvSpPr>
            <a:spLocks noGrp="1"/>
          </p:cNvSpPr>
          <p:nvPr>
            <p:ph type="title"/>
          </p:nvPr>
        </p:nvSpPr>
        <p:spPr>
          <a:xfrm>
            <a:off x="457200" y="273240"/>
            <a:ext cx="8228880" cy="11451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r>
              <a:rPr b="0" lang="en-US" sz="1800" spc="-1" strike="noStrike">
                <a:latin typeface="Arial"/>
              </a:rPr>
              <a:t>Click to edit the title text format</a:t>
            </a:r>
            <a:endParaRPr b="0" lang="en-US" sz="1800" spc="-1" strike="noStrike">
              <a:latin typeface="Arial"/>
            </a:endParaRPr>
          </a:p>
        </p:txBody>
      </p:sp>
      <p:sp>
        <p:nvSpPr>
          <p:cNvPr id="11" name="PlaceHolder 1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latin typeface="Arial"/>
              </a:rPr>
              <a:t>Click to edit the outline text format</a:t>
            </a:r>
            <a:endParaRPr b="0" lang="en-US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2800" spc="-1" strike="noStrike">
                <a:latin typeface="Arial"/>
              </a:rPr>
              <a:t>Second Outline Level</a:t>
            </a:r>
            <a:endParaRPr b="0" lang="en-US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400" spc="-1" strike="noStrike">
                <a:latin typeface="Arial"/>
              </a:rPr>
              <a:t>Third Outline Level</a:t>
            </a:r>
            <a:endParaRPr b="0" lang="en-US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2000" spc="-1" strike="noStrike">
                <a:latin typeface="Arial"/>
              </a:rPr>
              <a:t>Fourth Outline Level</a:t>
            </a:r>
            <a:endParaRPr b="0" lang="en-US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latin typeface="Arial"/>
              </a:rPr>
              <a:t>Fifth Outline Level</a:t>
            </a:r>
            <a:endParaRPr b="0" lang="en-US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latin typeface="Arial"/>
              </a:rPr>
              <a:t>Sixth Outline Level</a:t>
            </a:r>
            <a:endParaRPr b="0" lang="en-US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latin typeface="Arial"/>
              </a:rPr>
              <a:t>Seventh Outline Level</a:t>
            </a:r>
            <a:endParaRPr b="0" lang="en-US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4"/>
    <p:sldLayoutId id="2147483650" r:id="rId5"/>
    <p:sldLayoutId id="2147483651" r:id="rId6"/>
    <p:sldLayoutId id="2147483652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  <p:sldLayoutId id="2147483659" r:id="rId14"/>
    <p:sldLayoutId id="2147483660" r:id="rId15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CustomShape 1"/>
          <p:cNvSpPr/>
          <p:nvPr/>
        </p:nvSpPr>
        <p:spPr>
          <a:xfrm>
            <a:off x="716400" y="5001840"/>
            <a:ext cx="3801240" cy="1442520"/>
          </a:xfrm>
          <a:custGeom>
            <a:avLst/>
            <a:gdLst/>
            <a:ahLst/>
            <a:rect l="l" t="t" r="r" b="b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9" name="CustomShape 2"/>
          <p:cNvSpPr/>
          <p:nvPr/>
        </p:nvSpPr>
        <p:spPr>
          <a:xfrm>
            <a:off x="-53640" y="5785200"/>
            <a:ext cx="3801240" cy="837360"/>
          </a:xfrm>
          <a:custGeom>
            <a:avLst/>
            <a:gdLst/>
            <a:ahLst/>
            <a:rect l="l" t="t" r="r" b="b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50" name="CustomShape 3"/>
          <p:cNvSpPr/>
          <p:nvPr/>
        </p:nvSpPr>
        <p:spPr>
          <a:xfrm>
            <a:off x="-6120" y="5791320"/>
            <a:ext cx="3401640" cy="1080000"/>
          </a:xfrm>
          <a:prstGeom prst="rtTriangle">
            <a:avLst/>
          </a:prstGeom>
          <a:blipFill rotWithShape="0">
            <a:blip r:embed="rId2">
              <a:alphaModFix amt="50000"/>
            </a:blip>
            <a:tile/>
          </a:blipFill>
          <a:ln w="12600">
            <a:noFill/>
          </a:ln>
          <a:effectLst>
            <a:outerShdw blurRad="50800" dir="5400000" dist="38160" rotWithShape="0">
              <a:srgbClr val="000000">
                <a:alpha val="3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51" name="Line 4"/>
          <p:cNvSpPr/>
          <p:nvPr/>
        </p:nvSpPr>
        <p:spPr>
          <a:xfrm>
            <a:off x="-9000" y="5787720"/>
            <a:ext cx="3405240" cy="1084320"/>
          </a:xfrm>
          <a:prstGeom prst="line">
            <a:avLst/>
          </a:prstGeom>
          <a:ln w="12240">
            <a:solidFill>
              <a:srgbClr val="196f85"/>
            </a:solidFill>
            <a:miter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52" name="PlaceHolder 5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r>
              <a:rPr b="0" lang="en-US" sz="4400" spc="-1" strike="noStrike">
                <a:latin typeface="Arial"/>
              </a:rPr>
              <a:t>Click to edit the title text format</a:t>
            </a:r>
            <a:endParaRPr b="0" lang="en-US" sz="4400" spc="-1" strike="noStrike">
              <a:latin typeface="Arial"/>
            </a:endParaRPr>
          </a:p>
        </p:txBody>
      </p:sp>
      <p:sp>
        <p:nvSpPr>
          <p:cNvPr id="53" name="PlaceHolder 6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latin typeface="Arial"/>
              </a:rPr>
              <a:t>Click to edit the outline text format</a:t>
            </a:r>
            <a:endParaRPr b="0" lang="en-US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2800" spc="-1" strike="noStrike">
                <a:latin typeface="Arial"/>
              </a:rPr>
              <a:t>Second Outline Level</a:t>
            </a:r>
            <a:endParaRPr b="0" lang="en-US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400" spc="-1" strike="noStrike">
                <a:latin typeface="Arial"/>
              </a:rPr>
              <a:t>Third Outline Level</a:t>
            </a:r>
            <a:endParaRPr b="0" lang="en-US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2000" spc="-1" strike="noStrike">
                <a:latin typeface="Arial"/>
              </a:rPr>
              <a:t>Fourth Outline Level</a:t>
            </a:r>
            <a:endParaRPr b="0" lang="en-US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latin typeface="Arial"/>
              </a:rPr>
              <a:t>Fifth Outline Level</a:t>
            </a:r>
            <a:endParaRPr b="0" lang="en-US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latin typeface="Arial"/>
              </a:rPr>
              <a:t>Sixth Outline Level</a:t>
            </a:r>
            <a:endParaRPr b="0" lang="en-US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latin typeface="Arial"/>
              </a:rPr>
              <a:t>Seventh Outline Level</a:t>
            </a:r>
            <a:endParaRPr b="0" lang="en-US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  <p:sldLayoutId id="2147483673" r:id="rId14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3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CustomShape 1"/>
          <p:cNvSpPr/>
          <p:nvPr/>
        </p:nvSpPr>
        <p:spPr>
          <a:xfrm>
            <a:off x="685800" y="1752480"/>
            <a:ext cx="7771680" cy="18291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>
            <a:noAutofit/>
          </a:bodyPr>
          <a:p>
            <a:pPr algn="r">
              <a:lnSpc>
                <a:spcPct val="100000"/>
              </a:lnSpc>
            </a:pPr>
            <a:r>
              <a:rPr b="1" lang="en-US" sz="4800" spc="-1" strike="noStrike">
                <a:solidFill>
                  <a:srgbClr val="464646"/>
                </a:solidFill>
                <a:latin typeface="Lucida Sans Unicode"/>
              </a:rPr>
              <a:t>LES  ADJECTIFS  POSSESSIFS</a:t>
            </a:r>
            <a:endParaRPr b="0" lang="en-US" sz="4800" spc="-1" strike="noStrike">
              <a:latin typeface="Arial"/>
            </a:endParaRPr>
          </a:p>
        </p:txBody>
      </p:sp>
      <p:sp>
        <p:nvSpPr>
          <p:cNvPr id="97" name="CustomShape 2"/>
          <p:cNvSpPr/>
          <p:nvPr/>
        </p:nvSpPr>
        <p:spPr>
          <a:xfrm>
            <a:off x="1371600" y="3886200"/>
            <a:ext cx="6400080" cy="6138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45720" rIns="45720" tIns="45000" bIns="45000">
            <a:noAutofit/>
          </a:bodyPr>
          <a:p>
            <a:pPr algn="r">
              <a:lnSpc>
                <a:spcPct val="100000"/>
              </a:lnSpc>
              <a:spcBef>
                <a:spcPts val="400"/>
              </a:spcBef>
            </a:pPr>
            <a:r>
              <a:rPr b="0" lang="en-US" sz="2700" spc="-1" strike="noStrike">
                <a:solidFill>
                  <a:srgbClr val="464646"/>
                </a:solidFill>
                <a:latin typeface="Lucida Sans Unicode"/>
              </a:rPr>
              <a:t>(en trois langues et deux diapos)</a:t>
            </a:r>
            <a:endParaRPr b="0" lang="en-US" sz="2700" spc="-1" strike="noStrike">
              <a:latin typeface="Arial"/>
            </a:endParaRPr>
          </a:p>
        </p:txBody>
      </p:sp>
    </p:spTree>
  </p:cSld>
  <p:transition spd="med">
    <p:dissolve/>
  </p:transition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nodeType="clickEffect" fill="hold" presetClass="entr" presetID="21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heel(4)" transition="in">
                                      <p:cBhvr additive="repl">
                                        <p:cTn id="7" dur="20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CustomShape 1"/>
          <p:cNvSpPr/>
          <p:nvPr/>
        </p:nvSpPr>
        <p:spPr>
          <a:xfrm>
            <a:off x="500040" y="428760"/>
            <a:ext cx="7214400" cy="638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en-US" sz="1800" spc="-1" strike="noStrike">
                <a:solidFill>
                  <a:srgbClr val="000000"/>
                </a:solidFill>
                <a:latin typeface="Lucida Sans Unicode"/>
                <a:ea typeface="DejaVu Sans"/>
              </a:rPr>
              <a:t>Essayez de remplir les cases du tableau ci-dessous</a:t>
            </a:r>
            <a:endParaRPr b="0" lang="en-US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n-US" sz="1800" spc="-1" strike="noStrike">
                <a:solidFill>
                  <a:srgbClr val="000000"/>
                </a:solidFill>
                <a:latin typeface="Lucida Sans Unicode"/>
                <a:ea typeface="DejaVu Sans"/>
              </a:rPr>
              <a:t>avec les ADJECTIFS POSSESSIFS convenables à chaque langue :</a:t>
            </a:r>
            <a:endParaRPr b="0" lang="en-US" sz="1800" spc="-1" strike="noStrike">
              <a:latin typeface="Arial"/>
            </a:endParaRPr>
          </a:p>
        </p:txBody>
      </p:sp>
      <p:graphicFrame>
        <p:nvGraphicFramePr>
          <p:cNvPr id="99" name="Table 2"/>
          <p:cNvGraphicFramePr/>
          <p:nvPr/>
        </p:nvGraphicFramePr>
        <p:xfrm>
          <a:off x="571320" y="1285920"/>
          <a:ext cx="8000280" cy="3571200"/>
        </p:xfrm>
        <a:graphic>
          <a:graphicData uri="http://schemas.openxmlformats.org/drawingml/2006/table">
            <a:tbl>
              <a:tblPr/>
              <a:tblGrid>
                <a:gridCol w="717120"/>
                <a:gridCol w="717120"/>
                <a:gridCol w="717120"/>
                <a:gridCol w="717120"/>
                <a:gridCol w="717120"/>
                <a:gridCol w="717120"/>
                <a:gridCol w="717120"/>
                <a:gridCol w="717120"/>
                <a:gridCol w="675000"/>
                <a:gridCol w="533880"/>
                <a:gridCol w="525960"/>
                <a:gridCol w="528840"/>
              </a:tblGrid>
              <a:tr h="274680">
                <a:tc gridSpan="6"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LIMBA ROMÂNĂ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gridSpan="4"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FRANÇAIS 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gridSpan="2"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ENGLISH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</a:tr>
              <a:tr h="274680">
                <a:tc rowSpan="7">
                  <a:txBody>
                    <a:bodyPr lIns="39960" rIns="39960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Un singur posesor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rowSpan="3">
                  <a:txBody>
                    <a:bodyPr lIns="39960" rIns="39960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Pronume</a:t>
                      </a:r>
                      <a:endParaRPr b="0" lang="en-US" sz="10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personale</a:t>
                      </a:r>
                      <a:endParaRPr b="0" lang="en-US" sz="10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Subiect ▼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gridSpan="4"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ADJECTIVELE POSESIVE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rowSpan="3">
                  <a:txBody>
                    <a:bodyPr lIns="39960" rIns="39960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Pron.</a:t>
                      </a:r>
                      <a:endParaRPr b="0" lang="en-US" sz="10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Pers. </a:t>
                      </a:r>
                      <a:endParaRPr b="0" lang="en-US" sz="10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sujet▼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gridSpan="3"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LES ADJECTIFS POSSESSIFS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rowSpan="3">
                  <a:txBody>
                    <a:bodyPr lIns="39960" rIns="39960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Pers. </a:t>
                      </a:r>
                      <a:endParaRPr b="0" lang="en-US" sz="10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Pron.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rowSpan="3">
                  <a:txBody>
                    <a:bodyPr lIns="39960" rIns="39960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Poss. </a:t>
                      </a:r>
                      <a:endParaRPr b="0" lang="en-US" sz="10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Adj. 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274680">
                <a:tc vMerge="1">
                  <a:tcPr marL="90000" marR="90000">
                    <a:solidFill>
                      <a:srgbClr val="729fcf"/>
                    </a:solidFill>
                  </a:tcPr>
                </a:tc>
                <a:tc vMerge="1">
                  <a:tcPr marL="90000" marR="90000">
                    <a:solidFill>
                      <a:srgbClr val="729fcf"/>
                    </a:solidFill>
                  </a:tcPr>
                </a:tc>
                <a:tc gridSpan="2"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Un singur obiect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gridSpan="2"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Mai multe obiecte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vMerge="1">
                  <a:tcPr marL="90000" marR="90000">
                    <a:solidFill>
                      <a:srgbClr val="729fcf"/>
                    </a:solidFill>
                  </a:tcPr>
                </a:tc>
                <a:tc gridSpan="2"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Un seul objet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Plusieurs 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vMerge="1">
                  <a:tcPr marL="90000" marR="90000">
                    <a:solidFill>
                      <a:srgbClr val="729fcf"/>
                    </a:solidFill>
                  </a:tcPr>
                </a:tc>
                <a:tc vMerge="1">
                  <a:tcPr marL="90000" marR="90000">
                    <a:solidFill>
                      <a:srgbClr val="729fcf"/>
                    </a:solidFill>
                  </a:tcPr>
                </a:tc>
              </a:tr>
              <a:tr h="274680">
                <a:tc vMerge="1">
                  <a:tcPr marL="90000" marR="90000">
                    <a:solidFill>
                      <a:srgbClr val="729fcf"/>
                    </a:solidFill>
                  </a:tcPr>
                </a:tc>
                <a:tc vMerge="1">
                  <a:tcPr marL="90000" marR="90000">
                    <a:solidFill>
                      <a:srgbClr val="729fcf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MASCULIN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FEMININ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MASCULIN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FEMININ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vMerge="1">
                  <a:tcPr marL="90000" marR="90000">
                    <a:solidFill>
                      <a:srgbClr val="729fcf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MASCULIN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FÉMININ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Masc/Fém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vMerge="1">
                  <a:tcPr marL="90000" marR="90000">
                    <a:solidFill>
                      <a:srgbClr val="729fcf"/>
                    </a:solidFill>
                  </a:tcPr>
                </a:tc>
                <a:tc vMerge="1">
                  <a:tcPr marL="90000" marR="90000">
                    <a:solidFill>
                      <a:srgbClr val="729fcf"/>
                    </a:solidFill>
                  </a:tcPr>
                </a:tc>
              </a:tr>
              <a:tr h="274680">
                <a:tc vMerge="1">
                  <a:tcPr marL="90000" marR="90000">
                    <a:solidFill>
                      <a:srgbClr val="729fcf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Eu 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r>
                        <a:rPr b="0" lang="en-US" sz="1000" spc="-1" strike="noStrike">
                          <a:latin typeface="Arial"/>
                        </a:rPr>
                        <a:t>Al Meu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r>
                        <a:rPr b="0" lang="en-US" sz="1000" spc="-1" strike="noStrike">
                          <a:latin typeface="Arial"/>
                        </a:rPr>
                        <a:t>A Mea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r>
                        <a:rPr b="0" lang="en-US" sz="1000" spc="-1" strike="noStrike">
                          <a:latin typeface="Arial"/>
                        </a:rPr>
                        <a:t>Al Nostru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r>
                        <a:rPr b="0" lang="en-US" sz="1000" spc="-1" strike="noStrike">
                          <a:latin typeface="Arial"/>
                        </a:rPr>
                        <a:t>A Noastra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Je 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r>
                        <a:rPr b="0" lang="en-US" sz="1000" spc="-1" strike="noStrike">
                          <a:latin typeface="Arial"/>
                        </a:rPr>
                        <a:t>Mon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r>
                        <a:rPr b="0" lang="en-US" sz="1000" spc="-1" strike="noStrike">
                          <a:latin typeface="Arial"/>
                        </a:rPr>
                        <a:t>Ma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r>
                        <a:rPr b="0" lang="en-US" sz="1000" spc="-1" strike="noStrike">
                          <a:latin typeface="Arial"/>
                        </a:rPr>
                        <a:t>Mes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I 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r>
                        <a:rPr b="0" lang="en-US" sz="1000" spc="-1" strike="noStrike">
                          <a:latin typeface="Arial"/>
                        </a:rPr>
                        <a:t>My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274680">
                <a:tc vMerge="1">
                  <a:tcPr marL="90000" marR="90000">
                    <a:solidFill>
                      <a:srgbClr val="729fcf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Tu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r>
                        <a:rPr b="0" lang="en-US" sz="1000" spc="-1" strike="noStrike">
                          <a:latin typeface="Arial"/>
                        </a:rPr>
                        <a:t>Al Tau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r>
                        <a:rPr b="0" lang="en-US" sz="1000" spc="-1" strike="noStrike">
                          <a:latin typeface="Arial"/>
                        </a:rPr>
                        <a:t>A Ta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r>
                        <a:rPr b="0" lang="en-US" sz="1000" spc="-1" strike="noStrike">
                          <a:latin typeface="Arial"/>
                        </a:rPr>
                        <a:t>Al Vostru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r>
                        <a:rPr b="0" lang="en-US" sz="1000" spc="-1" strike="noStrike">
                          <a:latin typeface="Arial"/>
                        </a:rPr>
                        <a:t>A Voastra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Tu 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r>
                        <a:rPr b="0" lang="en-US" sz="1000" spc="-1" strike="noStrike">
                          <a:latin typeface="Arial"/>
                        </a:rPr>
                        <a:t>Ton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r>
                        <a:rPr b="0" lang="en-US" sz="1000" spc="-1" strike="noStrike">
                          <a:latin typeface="Arial"/>
                        </a:rPr>
                        <a:t>Ta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r>
                        <a:rPr b="0" lang="en-US" sz="1000" spc="-1" strike="noStrike">
                          <a:latin typeface="Arial"/>
                        </a:rPr>
                        <a:t>Tes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You 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r>
                        <a:rPr b="0" lang="en-US" sz="1000" spc="-1" strike="noStrike">
                          <a:latin typeface="Arial"/>
                        </a:rPr>
                        <a:t>Your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274680">
                <a:tc vMerge="1">
                  <a:tcPr marL="90000" marR="90000">
                    <a:solidFill>
                      <a:srgbClr val="729fcf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El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r>
                        <a:rPr b="0" lang="en-US" sz="1000" spc="-1" strike="noStrike">
                          <a:latin typeface="Arial"/>
                        </a:rPr>
                        <a:t>Al Sau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r>
                        <a:rPr b="0" lang="en-US" sz="1000" spc="-1" strike="noStrike">
                          <a:latin typeface="Arial"/>
                        </a:rPr>
                        <a:t>A Sa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r>
                        <a:rPr b="0" lang="en-US" sz="1000" spc="-1" strike="noStrike">
                          <a:latin typeface="Arial"/>
                        </a:rPr>
                        <a:t>Al Lor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r>
                        <a:rPr b="0" lang="en-US" sz="1000" spc="-1" strike="noStrike">
                          <a:latin typeface="Arial"/>
                        </a:rPr>
                        <a:t>A Lor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Il 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r>
                        <a:rPr b="0" lang="en-US" sz="1000" spc="-1" strike="noStrike">
                          <a:latin typeface="Arial"/>
                        </a:rPr>
                        <a:t>Son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r>
                        <a:rPr b="0" lang="en-US" sz="1000" spc="-1" strike="noStrike">
                          <a:latin typeface="Arial"/>
                        </a:rPr>
                        <a:t>Sa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r>
                        <a:rPr b="0" lang="en-US" sz="1000" spc="-1" strike="noStrike">
                          <a:latin typeface="Arial"/>
                        </a:rPr>
                        <a:t>Ses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He 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r>
                        <a:rPr b="0" lang="en-US" sz="1000" spc="-1" strike="noStrike">
                          <a:latin typeface="Arial"/>
                        </a:rPr>
                        <a:t>Hes 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274680">
                <a:tc vMerge="1">
                  <a:tcPr marL="90000" marR="90000">
                    <a:solidFill>
                      <a:srgbClr val="729fcf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Ea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r>
                        <a:rPr b="0" lang="en-US" sz="1000" spc="-1" strike="noStrike">
                          <a:latin typeface="Arial"/>
                        </a:rPr>
                        <a:t>A Sa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r>
                        <a:rPr b="0" lang="en-US" sz="1000" spc="-1" strike="noStrike">
                          <a:latin typeface="Arial"/>
                        </a:rPr>
                        <a:t>A Sa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r>
                        <a:rPr b="0" lang="en-US" sz="1000" spc="-1" strike="noStrike">
                          <a:latin typeface="Arial"/>
                        </a:rPr>
                        <a:t>Al Lor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r>
                        <a:rPr b="0" lang="en-US" sz="1000" spc="-1" strike="noStrike">
                          <a:latin typeface="Arial"/>
                        </a:rPr>
                        <a:t>A Lor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Elle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r>
                        <a:rPr b="0" lang="en-US" sz="1000" spc="-1" strike="noStrike">
                          <a:latin typeface="Arial"/>
                        </a:rPr>
                        <a:t>Son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r>
                        <a:rPr b="0" lang="en-US" sz="1000" spc="-1" strike="noStrike">
                          <a:latin typeface="Arial"/>
                        </a:rPr>
                        <a:t>Sa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r>
                        <a:rPr b="0" lang="en-US" sz="1000" spc="-1" strike="noStrike">
                          <a:latin typeface="Arial"/>
                        </a:rPr>
                        <a:t>Ses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She 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r>
                        <a:rPr b="0" lang="en-US" sz="1000" spc="-1" strike="noStrike">
                          <a:latin typeface="Arial"/>
                        </a:rPr>
                        <a:t>Shes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274680">
                <a:tc gridSpan="2"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(Cineva/ Oricine)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On 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It 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r>
                        <a:rPr b="0" lang="en-US" sz="1000" spc="-1" strike="noStrike">
                          <a:latin typeface="Arial"/>
                        </a:rPr>
                        <a:t>Its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274680">
                <a:tc rowSpan="4">
                  <a:txBody>
                    <a:bodyPr lIns="39960" rIns="39960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Mai mulţi posesori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Noi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r>
                        <a:rPr b="0" lang="en-US" sz="1000" spc="-1" strike="noStrike">
                          <a:latin typeface="Arial"/>
                        </a:rPr>
                        <a:t>Ai Mei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r>
                        <a:rPr b="0" lang="en-US" sz="1000" spc="-1" strike="noStrike">
                          <a:latin typeface="Arial"/>
                        </a:rPr>
                        <a:t>Ale Mele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r>
                        <a:rPr b="0" lang="en-US" sz="1000" spc="-1" strike="noStrike">
                          <a:latin typeface="Arial"/>
                        </a:rPr>
                        <a:t>Ai Nostri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r>
                        <a:rPr b="0" lang="en-US" sz="1000" spc="-1" strike="noStrike">
                          <a:latin typeface="Arial"/>
                        </a:rPr>
                        <a:t>Ale Noastre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Nous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gridSpan="2">
                  <a:txBody>
                    <a:bodyPr lIns="39960" rIns="39960">
                      <a:noAutofit/>
                    </a:bodyPr>
                    <a:p>
                      <a:r>
                        <a:rPr b="0" lang="en-US" sz="1000" spc="-1" strike="noStrike">
                          <a:latin typeface="Arial"/>
                        </a:rPr>
                        <a:t>Notre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r>
                        <a:rPr b="0" lang="en-US" sz="1000" spc="-1" strike="noStrike">
                          <a:latin typeface="Arial"/>
                        </a:rPr>
                        <a:t>Nos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We 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r>
                        <a:rPr b="0" lang="en-US" sz="1000" spc="-1" strike="noStrike">
                          <a:latin typeface="Arial"/>
                        </a:rPr>
                        <a:t>Ours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274680">
                <a:tc vMerge="1">
                  <a:tcPr marL="90000" marR="90000">
                    <a:solidFill>
                      <a:srgbClr val="729fcf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Voi 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r>
                        <a:rPr b="0" lang="en-US" sz="1000" spc="-1" strike="noStrike">
                          <a:latin typeface="Arial"/>
                        </a:rPr>
                        <a:t>Ai Tai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r>
                        <a:rPr b="0" lang="en-US" sz="1000" spc="-1" strike="noStrike">
                          <a:latin typeface="Arial"/>
                        </a:rPr>
                        <a:t>Ale Tale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r>
                        <a:rPr b="0" lang="en-US" sz="1000" spc="-1" strike="noStrike">
                          <a:latin typeface="Arial"/>
                        </a:rPr>
                        <a:t>Ai Vostri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r>
                        <a:rPr b="0" lang="en-US" sz="1000" spc="-1" strike="noStrike">
                          <a:latin typeface="Arial"/>
                        </a:rPr>
                        <a:t>Ale Voastre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Vous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gridSpan="2">
                  <a:txBody>
                    <a:bodyPr lIns="39960" rIns="39960">
                      <a:noAutofit/>
                    </a:bodyPr>
                    <a:p>
                      <a:r>
                        <a:rPr b="0" lang="en-US" sz="1000" spc="-1" strike="noStrike">
                          <a:latin typeface="Arial"/>
                        </a:rPr>
                        <a:t>Votre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r>
                        <a:rPr b="0" lang="en-US" sz="1000" spc="-1" strike="noStrike">
                          <a:latin typeface="Arial"/>
                        </a:rPr>
                        <a:t>Vos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You 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r>
                        <a:rPr b="0" lang="en-US" sz="1000" spc="-1" strike="noStrike">
                          <a:latin typeface="Arial"/>
                        </a:rPr>
                        <a:t>Yours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274680">
                <a:tc vMerge="1">
                  <a:tcPr marL="90000" marR="90000">
                    <a:solidFill>
                      <a:srgbClr val="729fcf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Ei 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r>
                        <a:rPr b="0" lang="en-US" sz="1000" spc="-1" strike="noStrike">
                          <a:latin typeface="Arial"/>
                        </a:rPr>
                        <a:t>Ai Sai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r>
                        <a:rPr b="0" lang="en-US" sz="1000" spc="-1" strike="noStrike">
                          <a:latin typeface="Arial"/>
                        </a:rPr>
                        <a:t>Ale Sale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r>
                        <a:rPr b="0" lang="en-US" sz="1000" spc="-1" strike="noStrike">
                          <a:latin typeface="Arial"/>
                        </a:rPr>
                        <a:t>Ai Lor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r>
                        <a:rPr b="0" lang="en-US" sz="1000" spc="-1" strike="noStrike">
                          <a:latin typeface="Arial"/>
                        </a:rPr>
                        <a:t>Ale Lor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Ils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gridSpan="2">
                  <a:txBody>
                    <a:bodyPr lIns="39960" rIns="39960">
                      <a:noAutofit/>
                    </a:bodyPr>
                    <a:p>
                      <a:r>
                        <a:rPr b="0" lang="en-US" sz="1000" spc="-1" strike="noStrike">
                          <a:latin typeface="Arial"/>
                        </a:rPr>
                        <a:t>Leur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r>
                        <a:rPr b="0" lang="en-US" sz="1000" spc="-1" strike="noStrike">
                          <a:latin typeface="Arial"/>
                        </a:rPr>
                        <a:t>Leurs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They 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r>
                        <a:rPr b="0" lang="en-US" sz="1000" spc="-1" strike="noStrike">
                          <a:latin typeface="Arial"/>
                        </a:rPr>
                        <a:t>Theirs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275040">
                <a:tc vMerge="1">
                  <a:tcPr marL="90000" marR="90000">
                    <a:solidFill>
                      <a:srgbClr val="729fcf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Ele 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r>
                        <a:rPr b="0" lang="en-US" sz="1000" spc="-1" strike="noStrike">
                          <a:latin typeface="Arial"/>
                        </a:rPr>
                        <a:t>Ai Sai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r>
                        <a:rPr b="0" lang="en-US" sz="1000" spc="-1" strike="noStrike">
                          <a:latin typeface="Arial"/>
                        </a:rPr>
                        <a:t>Ale Sale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r>
                        <a:rPr b="0" lang="en-US" sz="1000" spc="-1" strike="noStrike">
                          <a:latin typeface="Arial"/>
                        </a:rPr>
                        <a:t>Ai lor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r>
                        <a:rPr b="0" lang="en-US" sz="1000" spc="-1" strike="noStrike">
                          <a:latin typeface="Arial"/>
                        </a:rPr>
                        <a:t>Ale Lor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Elles 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gridSpan="2">
                  <a:txBody>
                    <a:bodyPr lIns="39960" rIns="39960">
                      <a:noAutofit/>
                    </a:bodyPr>
                    <a:p>
                      <a:r>
                        <a:rPr b="0" lang="en-US" sz="1000" spc="-1" strike="noStrike">
                          <a:latin typeface="Arial"/>
                        </a:rPr>
                        <a:t>Leur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r>
                        <a:rPr b="0" lang="en-US" sz="1000" spc="-1" strike="noStrike">
                          <a:latin typeface="Arial"/>
                        </a:rPr>
                        <a:t>Leurs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They 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r>
                        <a:rPr b="0" lang="en-US" sz="1000" spc="-1" strike="noStrike">
                          <a:latin typeface="Arial"/>
                        </a:rPr>
                        <a:t>Theirs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00" name="CustomShape 3"/>
          <p:cNvSpPr/>
          <p:nvPr/>
        </p:nvSpPr>
        <p:spPr>
          <a:xfrm>
            <a:off x="0" y="0"/>
            <a:ext cx="9143280" cy="45648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CustomShape 1"/>
          <p:cNvSpPr/>
          <p:nvPr/>
        </p:nvSpPr>
        <p:spPr>
          <a:xfrm>
            <a:off x="142920" y="241560"/>
            <a:ext cx="8857440" cy="557604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spAutoFit/>
          </a:bodyPr>
          <a:p>
            <a:pPr>
              <a:lnSpc>
                <a:spcPct val="100000"/>
              </a:lnSpc>
            </a:pPr>
            <a:r>
              <a:rPr b="0" lang="en-US" sz="40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Cu siguranţă cunoaşteţi ADJECTIVELE POSESIVE, (cuvintele care exprimă ideea de posesie) at</a:t>
            </a:r>
            <a:r>
              <a:rPr b="0" lang="en-US" sz="4000" spc="-1" strike="noStrike">
                <a:solidFill>
                  <a:srgbClr val="000000"/>
                </a:solidFill>
                <a:latin typeface="Calibri"/>
                <a:ea typeface="Times New Roman"/>
              </a:rPr>
              <a:t>î</a:t>
            </a:r>
            <a:r>
              <a:rPr b="0" lang="en-US" sz="40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t </a:t>
            </a:r>
            <a:r>
              <a:rPr b="0" lang="en-US" sz="4000" spc="-1" strike="noStrike">
                <a:solidFill>
                  <a:srgbClr val="000000"/>
                </a:solidFill>
                <a:latin typeface="Calibri"/>
                <a:ea typeface="Times New Roman"/>
              </a:rPr>
              <a:t>î</a:t>
            </a:r>
            <a:r>
              <a:rPr b="0" lang="en-US" sz="40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n limba română, c</a:t>
            </a:r>
            <a:r>
              <a:rPr b="0" lang="en-US" sz="4000" spc="-1" strike="noStrike">
                <a:solidFill>
                  <a:srgbClr val="000000"/>
                </a:solidFill>
                <a:latin typeface="Calibri"/>
                <a:ea typeface="Times New Roman"/>
              </a:rPr>
              <a:t>î</a:t>
            </a:r>
            <a:r>
              <a:rPr b="0" lang="en-US" sz="40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t şi </a:t>
            </a:r>
            <a:r>
              <a:rPr b="0" lang="en-US" sz="4000" spc="-1" strike="noStrike">
                <a:solidFill>
                  <a:srgbClr val="000000"/>
                </a:solidFill>
                <a:latin typeface="Calibri"/>
                <a:ea typeface="Times New Roman"/>
              </a:rPr>
              <a:t>î</a:t>
            </a:r>
            <a:r>
              <a:rPr b="0" lang="en-US" sz="40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n limbile engleză şi franceză, pe care le studiaţi. </a:t>
            </a:r>
            <a:endParaRPr b="0" lang="en-US" sz="4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n-US" sz="40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Nu vă răm</a:t>
            </a:r>
            <a:r>
              <a:rPr b="0" lang="en-US" sz="4000" spc="-1" strike="noStrike">
                <a:solidFill>
                  <a:srgbClr val="000000"/>
                </a:solidFill>
                <a:latin typeface="Calibri"/>
                <a:ea typeface="Times New Roman"/>
              </a:rPr>
              <a:t>î</a:t>
            </a:r>
            <a:r>
              <a:rPr b="0" lang="en-US" sz="40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ne dec</a:t>
            </a:r>
            <a:r>
              <a:rPr b="0" lang="en-US" sz="4000" spc="-1" strike="noStrike">
                <a:solidFill>
                  <a:srgbClr val="000000"/>
                </a:solidFill>
                <a:latin typeface="Calibri"/>
                <a:ea typeface="Times New Roman"/>
              </a:rPr>
              <a:t>î</a:t>
            </a:r>
            <a:r>
              <a:rPr b="0" lang="en-US" sz="40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t să puneţi ordine şi r</a:t>
            </a:r>
            <a:r>
              <a:rPr b="0" lang="en-US" sz="4000" spc="-1" strike="noStrike">
                <a:solidFill>
                  <a:srgbClr val="000000"/>
                </a:solidFill>
                <a:latin typeface="Calibri"/>
                <a:ea typeface="Times New Roman"/>
              </a:rPr>
              <a:t>î</a:t>
            </a:r>
            <a:r>
              <a:rPr b="0" lang="en-US" sz="40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nduială </a:t>
            </a:r>
            <a:r>
              <a:rPr b="0" lang="en-US" sz="4000" spc="-1" strike="noStrike">
                <a:solidFill>
                  <a:srgbClr val="000000"/>
                </a:solidFill>
                <a:latin typeface="Calibri"/>
                <a:ea typeface="Times New Roman"/>
              </a:rPr>
              <a:t>î</a:t>
            </a:r>
            <a:r>
              <a:rPr b="0" lang="en-US" sz="40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n cunoştinţele voastre şi să aşezaţi corect cuvintele care exprimă posesia </a:t>
            </a:r>
            <a:r>
              <a:rPr b="0" lang="en-US" sz="4000" spc="-1" strike="noStrike">
                <a:solidFill>
                  <a:srgbClr val="000000"/>
                </a:solidFill>
                <a:latin typeface="Calibri"/>
                <a:ea typeface="Times New Roman"/>
              </a:rPr>
              <a:t>î</a:t>
            </a:r>
            <a:r>
              <a:rPr b="0" lang="en-US" sz="40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n tabelul propus. </a:t>
            </a:r>
            <a:endParaRPr b="0" lang="en-US" sz="4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72</TotalTime>
  <Application>Trio_Office/6.2.8.2$Windows_x86 LibreOffice_project/</Application>
  <Words>166</Words>
  <Paragraphs>62</Paragraphs>
  <Company>DEVA</Company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2020-04-09T17:56:17Z</dcterms:created>
  <dc:creator>COSMA</dc:creator>
  <dc:description/>
  <dc:language>en-US</dc:language>
  <cp:lastModifiedBy/>
  <dcterms:modified xsi:type="dcterms:W3CDTF">2020-04-29T17:27:14Z</dcterms:modified>
  <cp:revision>11</cp:revision>
  <dc:subject/>
  <dc:title>LES  ADJECTIFS  POSSESSIFS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12.0000</vt:lpwstr>
  </property>
  <property fmtid="{D5CDD505-2E9C-101B-9397-08002B2CF9AE}" pid="3" name="Company">
    <vt:lpwstr>DEVA</vt:lpwstr>
  </property>
  <property fmtid="{D5CDD505-2E9C-101B-9397-08002B2CF9AE}" pid="4" name="HiddenSlides">
    <vt:i4>0</vt:i4>
  </property>
  <property fmtid="{D5CDD505-2E9C-101B-9397-08002B2CF9AE}" pid="5" name="HyperlinksChanged">
    <vt:bool>0</vt:bool>
  </property>
  <property fmtid="{D5CDD505-2E9C-101B-9397-08002B2CF9AE}" pid="6" name="LinksUpToDate">
    <vt:bool>0</vt:bool>
  </property>
  <property fmtid="{D5CDD505-2E9C-101B-9397-08002B2CF9AE}" pid="7" name="MMClips">
    <vt:i4>0</vt:i4>
  </property>
  <property fmtid="{D5CDD505-2E9C-101B-9397-08002B2CF9AE}" pid="8" name="Notes">
    <vt:i4>1</vt:i4>
  </property>
  <property fmtid="{D5CDD505-2E9C-101B-9397-08002B2CF9AE}" pid="9" name="PresentationFormat">
    <vt:lpwstr>On-screen Show (4:3)</vt:lpwstr>
  </property>
  <property fmtid="{D5CDD505-2E9C-101B-9397-08002B2CF9AE}" pid="10" name="ScaleCrop">
    <vt:bool>0</vt:bool>
  </property>
  <property fmtid="{D5CDD505-2E9C-101B-9397-08002B2CF9AE}" pid="11" name="ShareDoc">
    <vt:bool>0</vt:bool>
  </property>
  <property fmtid="{D5CDD505-2E9C-101B-9397-08002B2CF9AE}" pid="12" name="Slides">
    <vt:i4>3</vt:i4>
  </property>
</Properties>
</file>