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8" d="100"/>
          <a:sy n="38" d="100"/>
        </p:scale>
        <p:origin x="-60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A44C652-8E5F-4D32-975B-603F4F526BC1}" type="datetimeFigureOut">
              <a:rPr lang="en-US" smtClean="0"/>
              <a:t>3/27/2020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9CC89358-C3A5-4AEB-82C6-00044E56D8E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A44C652-8E5F-4D32-975B-603F4F526BC1}" type="datetimeFigureOut">
              <a:rPr lang="en-US" smtClean="0"/>
              <a:t>3/27/2020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9CC89358-C3A5-4AEB-82C6-00044E56D8E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A44C652-8E5F-4D32-975B-603F4F526BC1}" type="datetimeFigureOut">
              <a:rPr lang="en-US" smtClean="0"/>
              <a:t>3/27/2020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9CC89358-C3A5-4AEB-82C6-00044E56D8EC}"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A44C652-8E5F-4D32-975B-603F4F526BC1}" type="datetimeFigureOut">
              <a:rPr lang="en-US" smtClean="0"/>
              <a:t>3/27/2020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A44C652-8E5F-4D32-975B-603F4F526BC1}" type="datetimeFigureOut">
              <a:rPr lang="en-US" smtClean="0"/>
              <a:t>3/27/2020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9CC89358-C3A5-4AEB-82C6-00044E56D8EC}"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A44C652-8E5F-4D32-975B-603F4F526BC1}" type="datetimeFigureOut">
              <a:rPr lang="en-US" smtClean="0"/>
              <a:t>3/27/2020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A44C652-8E5F-4D32-975B-603F4F526BC1}" type="datetimeFigureOut">
              <a:rPr lang="en-US" smtClean="0"/>
              <a:t>3/27/2020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A44C652-8E5F-4D32-975B-603F4F526BC1}" type="datetimeFigureOut">
              <a:rPr lang="en-US" smtClean="0"/>
              <a:t>3/27/2020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A44C652-8E5F-4D32-975B-603F4F526BC1}" type="datetimeFigureOut">
              <a:rPr lang="en-US" smtClean="0"/>
              <a:t>3/27/2020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CC89358-C3A5-4AEB-82C6-00044E56D8EC}"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44C652-8E5F-4D32-975B-603F4F526BC1}" type="datetimeFigureOut">
              <a:rPr lang="en-US" smtClean="0"/>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44C652-8E5F-4D32-975B-603F4F526BC1}" type="datetimeFigureOut">
              <a:rPr lang="en-US" smtClean="0"/>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C89358-C3A5-4AEB-82C6-00044E56D8E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A44C652-8E5F-4D32-975B-603F4F526BC1}" type="datetimeFigureOut">
              <a:rPr lang="en-US" smtClean="0"/>
              <a:t>3/27/2020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CC89358-C3A5-4AEB-82C6-00044E56D8EC}"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8000"/>
          </a:xfrm>
        </p:spPr>
        <p:txBody>
          <a:bodyPr>
            <a:normAutofit/>
          </a:bodyPr>
          <a:lstStyle/>
          <a:p>
            <a:pPr algn="ctr"/>
            <a:r>
              <a:rPr lang="ro-RO" b="1" dirty="0" smtClean="0">
                <a:latin typeface="Algerian" pitchFamily="82" charset="0"/>
              </a:rPr>
              <a:t/>
            </a:r>
            <a:br>
              <a:rPr lang="ro-RO" b="1" dirty="0" smtClean="0">
                <a:latin typeface="Algerian" pitchFamily="82" charset="0"/>
              </a:rPr>
            </a:br>
            <a:r>
              <a:rPr lang="ro-RO" b="1" dirty="0" smtClean="0">
                <a:latin typeface="Algerian" pitchFamily="82" charset="0"/>
              </a:rPr>
              <a:t>       </a:t>
            </a:r>
            <a:r>
              <a:rPr lang="en-US" b="1" dirty="0" smtClean="0">
                <a:latin typeface="Algerian" pitchFamily="82" charset="0"/>
              </a:rPr>
              <a:t>Important</a:t>
            </a:r>
            <a:r>
              <a:rPr lang="ro-RO" b="1" dirty="0" smtClean="0">
                <a:latin typeface="Algerian" pitchFamily="82" charset="0"/>
              </a:rPr>
              <a:t>a deoxidului de carbon</a:t>
            </a:r>
            <a:r>
              <a:rPr lang="en-US" b="1" dirty="0" smtClean="0">
                <a:latin typeface="Algerian" pitchFamily="82" charset="0"/>
              </a:rPr>
              <a:t> </a:t>
            </a:r>
            <a:r>
              <a:rPr lang="ro-RO" b="1" dirty="0" smtClean="0">
                <a:latin typeface="Algerian" pitchFamily="82" charset="0"/>
              </a:rPr>
              <a:t>                                      </a:t>
            </a:r>
            <a:r>
              <a:rPr lang="en-US" b="1" dirty="0" smtClean="0">
                <a:latin typeface="Algerian" pitchFamily="82" charset="0"/>
              </a:rPr>
              <a:t>in </a:t>
            </a:r>
            <a:r>
              <a:rPr lang="en-US" b="1" dirty="0" err="1">
                <a:latin typeface="Algerian" pitchFamily="82" charset="0"/>
              </a:rPr>
              <a:t>Fotosinteza</a:t>
            </a:r>
            <a:r>
              <a:rPr lang="en-US" b="1" dirty="0">
                <a:latin typeface="Algerian" pitchFamily="82" charset="0"/>
              </a:rPr>
              <a:t> </a:t>
            </a:r>
            <a:r>
              <a:rPr lang="en-US" b="1" dirty="0" err="1" smtClean="0">
                <a:latin typeface="Algerian" pitchFamily="82" charset="0"/>
              </a:rPr>
              <a:t>Plantelor</a:t>
            </a:r>
            <a:r>
              <a:rPr lang="ro-RO" b="1" dirty="0" smtClean="0"/>
              <a:t/>
            </a:r>
            <a:br>
              <a:rPr lang="ro-RO" b="1" dirty="0" smtClean="0"/>
            </a:br>
            <a:r>
              <a:rPr lang="ro-RO" b="1" dirty="0" smtClean="0"/>
              <a:t/>
            </a:r>
            <a:br>
              <a:rPr lang="ro-RO" b="1" dirty="0" smtClean="0"/>
            </a:br>
            <a:r>
              <a:rPr lang="ro-RO" b="1" dirty="0" smtClean="0"/>
              <a:t/>
            </a:r>
            <a:br>
              <a:rPr lang="ro-RO" b="1" dirty="0" smtClean="0"/>
            </a:br>
            <a:r>
              <a:rPr lang="ro-RO" b="1" dirty="0" smtClean="0"/>
              <a:t/>
            </a:r>
            <a:br>
              <a:rPr lang="ro-RO" b="1" dirty="0" smtClean="0"/>
            </a:br>
            <a:r>
              <a:rPr lang="ro-RO" b="1" dirty="0" smtClean="0"/>
              <a:t/>
            </a:r>
            <a:br>
              <a:rPr lang="ro-RO" b="1" dirty="0" smtClean="0"/>
            </a:br>
            <a:r>
              <a:rPr lang="ro-RO" b="1" dirty="0" smtClean="0"/>
              <a:t/>
            </a:r>
            <a:br>
              <a:rPr lang="ro-RO" b="1" dirty="0" smtClean="0"/>
            </a:br>
            <a:r>
              <a:rPr lang="ro-RO" b="1" dirty="0" smtClean="0"/>
              <a:t> </a:t>
            </a:r>
            <a:r>
              <a:rPr lang="ro-RO" b="1" dirty="0" smtClean="0"/>
              <a:t>                                Tomus Iosia</a:t>
            </a:r>
            <a:br>
              <a:rPr lang="ro-RO" b="1" dirty="0" smtClean="0"/>
            </a:br>
            <a:r>
              <a:rPr lang="ro-RO" b="1" dirty="0" smtClean="0"/>
              <a:t> </a:t>
            </a:r>
            <a:r>
              <a:rPr lang="ro-RO" b="1" dirty="0" smtClean="0"/>
              <a:t>                                Clasa  vii a</a:t>
            </a:r>
            <a:r>
              <a:rPr lang="en-US" b="1" dirty="0"/>
              <a:t/>
            </a:r>
            <a:br>
              <a:rPr lang="en-US" b="1" dirty="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04664"/>
            <a:ext cx="3907160" cy="5675461"/>
          </a:xfrm>
        </p:spPr>
        <p:txBody>
          <a:bodyPr>
            <a:normAutofit fontScale="92500" lnSpcReduction="20000"/>
          </a:bodyPr>
          <a:lstStyle/>
          <a:p>
            <a:r>
              <a:rPr lang="vi-VN" b="1" dirty="0"/>
              <a:t>Descriere. Proprietăţi fizice si chimice</a:t>
            </a:r>
            <a:endParaRPr lang="vi-VN" dirty="0"/>
          </a:p>
          <a:p>
            <a:r>
              <a:rPr lang="vi-VN" dirty="0"/>
              <a:t>Dioxidul de carbon este un gaz incolor, prezent şi în atmosfera terestră în concetraţie de aproximativ 0,04%. Este unul din cei mai importantegaze cu efect de seră.Formula chimică: CO2.</a:t>
            </a:r>
          </a:p>
          <a:p>
            <a:endParaRPr lang="en-US" dirty="0"/>
          </a:p>
        </p:txBody>
      </p:sp>
      <p:pic>
        <p:nvPicPr>
          <p:cNvPr id="4" name="Picture 3" descr="images.png"/>
          <p:cNvPicPr>
            <a:picLocks noChangeAspect="1"/>
          </p:cNvPicPr>
          <p:nvPr/>
        </p:nvPicPr>
        <p:blipFill>
          <a:blip r:embed="rId2" cstate="print"/>
          <a:stretch>
            <a:fillRect/>
          </a:stretch>
        </p:blipFill>
        <p:spPr>
          <a:xfrm>
            <a:off x="4211960" y="2492896"/>
            <a:ext cx="4623719" cy="335791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6712"/>
            <a:ext cx="7772400" cy="6021287"/>
          </a:xfrm>
        </p:spPr>
        <p:txBody>
          <a:bodyPr>
            <a:normAutofit/>
          </a:bodyPr>
          <a:lstStyle/>
          <a:p>
            <a:r>
              <a:rPr lang="en-US" b="1" dirty="0"/>
              <a:t/>
            </a:r>
            <a:br>
              <a:rPr lang="en-US" b="1" dirty="0"/>
            </a:br>
            <a:endParaRPr lang="en-US" dirty="0"/>
          </a:p>
        </p:txBody>
      </p:sp>
      <p:sp>
        <p:nvSpPr>
          <p:cNvPr id="4" name="Rectangle 3"/>
          <p:cNvSpPr/>
          <p:nvPr/>
        </p:nvSpPr>
        <p:spPr>
          <a:xfrm>
            <a:off x="395536" y="332657"/>
            <a:ext cx="8280920" cy="640175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vi-VN" sz="2800" dirty="0"/>
              <a:t>Însă starea sa de gaz având mari consecinte asupra încălzirii planetare,aerul este sursa cea mai mare conţinând COindice, făcând parte dinciclul de reciclare al subiectului ce ia amploare asupra corpuluiomenesc pe care îl va expira acesta.Care sunt sursele pe care acest gaz este convertit din starea saotrăvitoare, in compunere, la cea sănătoasă pe care o respirăm numităOxigen (O) completând aşadar ciclul său de mişcare prin natură?Începe a se răspândi - particulele având viteză corespunzătoare stariigazului- compunerea sa stabilă de la diverse feluri de surse care leştim din viaţa de zi cu zi, in jurul nostru, ale caror forme emana douăelemente pure</a:t>
            </a:r>
            <a:r>
              <a:rPr lang="vi-VN" sz="2800" dirty="0" smtClean="0"/>
              <a:t>:</a:t>
            </a:r>
            <a:r>
              <a:rPr lang="ro-RO" sz="2800" dirty="0" smtClean="0"/>
              <a:t> carbon si oxigen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54162"/>
            <a:ext cx="3259088" cy="4525963"/>
          </a:xfrm>
        </p:spPr>
        <p:txBody>
          <a:bodyPr>
            <a:normAutofit fontScale="85000" lnSpcReduction="10000"/>
          </a:bodyPr>
          <a:lstStyle/>
          <a:p>
            <a:r>
              <a:rPr lang="en-US" dirty="0" err="1" smtClean="0"/>
              <a:t>Plantele</a:t>
            </a:r>
            <a:r>
              <a:rPr lang="en-US" dirty="0" smtClean="0"/>
              <a:t> </a:t>
            </a:r>
            <a:r>
              <a:rPr lang="en-US" dirty="0" err="1" smtClean="0"/>
              <a:t>necesita</a:t>
            </a:r>
            <a:r>
              <a:rPr lang="en-US" dirty="0" smtClean="0"/>
              <a:t> </a:t>
            </a:r>
            <a:r>
              <a:rPr lang="en-US" dirty="0" err="1" smtClean="0"/>
              <a:t>lumina</a:t>
            </a:r>
            <a:r>
              <a:rPr lang="en-US" dirty="0" smtClean="0"/>
              <a:t>, </a:t>
            </a:r>
            <a:r>
              <a:rPr lang="en-US" dirty="0" err="1" smtClean="0"/>
              <a:t>saruri</a:t>
            </a:r>
            <a:r>
              <a:rPr lang="en-US" dirty="0" smtClean="0"/>
              <a:t> </a:t>
            </a:r>
            <a:r>
              <a:rPr lang="en-US" dirty="0" err="1" smtClean="0"/>
              <a:t>minerale</a:t>
            </a:r>
            <a:r>
              <a:rPr lang="en-US" dirty="0" smtClean="0"/>
              <a:t> </a:t>
            </a:r>
            <a:r>
              <a:rPr lang="en-US" dirty="0" err="1" smtClean="0"/>
              <a:t>si</a:t>
            </a:r>
            <a:r>
              <a:rPr lang="en-US" dirty="0" smtClean="0"/>
              <a:t> </a:t>
            </a:r>
            <a:r>
              <a:rPr lang="en-US" dirty="0" err="1" smtClean="0"/>
              <a:t>dioxid</a:t>
            </a:r>
            <a:r>
              <a:rPr lang="en-US" dirty="0" smtClean="0"/>
              <a:t> de carbon. </a:t>
            </a:r>
            <a:r>
              <a:rPr lang="en-US" dirty="0" err="1" smtClean="0"/>
              <a:t>Inconsecinta</a:t>
            </a:r>
            <a:r>
              <a:rPr lang="en-US" dirty="0" smtClean="0"/>
              <a:t>, </a:t>
            </a:r>
            <a:r>
              <a:rPr lang="en-US" dirty="0" err="1" smtClean="0"/>
              <a:t>toti</a:t>
            </a:r>
            <a:r>
              <a:rPr lang="en-US" dirty="0" smtClean="0"/>
              <a:t> </a:t>
            </a:r>
            <a:r>
              <a:rPr lang="en-US" dirty="0" err="1" smtClean="0"/>
              <a:t>acesti</a:t>
            </a:r>
            <a:r>
              <a:rPr lang="en-US" dirty="0" smtClean="0"/>
              <a:t> </a:t>
            </a:r>
            <a:r>
              <a:rPr lang="en-US" dirty="0" err="1" smtClean="0"/>
              <a:t>factori</a:t>
            </a:r>
            <a:r>
              <a:rPr lang="en-US" dirty="0" smtClean="0"/>
              <a:t> </a:t>
            </a:r>
            <a:r>
              <a:rPr lang="en-US" dirty="0" err="1" smtClean="0"/>
              <a:t>trebuie</a:t>
            </a:r>
            <a:r>
              <a:rPr lang="en-US" dirty="0" smtClean="0"/>
              <a:t> </a:t>
            </a:r>
            <a:r>
              <a:rPr lang="en-US" dirty="0" err="1" smtClean="0"/>
              <a:t>armonizati</a:t>
            </a:r>
            <a:r>
              <a:rPr lang="en-US" dirty="0" smtClean="0"/>
              <a:t> </a:t>
            </a:r>
            <a:r>
              <a:rPr lang="en-US" dirty="0" err="1" smtClean="0"/>
              <a:t>pentru</a:t>
            </a:r>
            <a:r>
              <a:rPr lang="en-US" dirty="0" smtClean="0"/>
              <a:t> o </a:t>
            </a:r>
            <a:r>
              <a:rPr lang="en-US" dirty="0" err="1" smtClean="0"/>
              <a:t>dezvoltare</a:t>
            </a:r>
            <a:r>
              <a:rPr lang="en-US" dirty="0" smtClean="0"/>
              <a:t> </a:t>
            </a:r>
            <a:r>
              <a:rPr lang="en-US" dirty="0" err="1" smtClean="0"/>
              <a:t>sireproducere</a:t>
            </a:r>
            <a:r>
              <a:rPr lang="en-US" dirty="0" smtClean="0"/>
              <a:t> optima a </a:t>
            </a:r>
            <a:r>
              <a:rPr lang="en-US" dirty="0" err="1" smtClean="0"/>
              <a:t>plantelor</a:t>
            </a:r>
            <a:r>
              <a:rPr lang="en-US" dirty="0" smtClean="0"/>
              <a:t>.</a:t>
            </a:r>
            <a:endParaRPr lang="en-US" dirty="0"/>
          </a:p>
        </p:txBody>
      </p:sp>
      <p:pic>
        <p:nvPicPr>
          <p:cNvPr id="4" name="Picture 3" descr="images.jpg"/>
          <p:cNvPicPr>
            <a:picLocks noChangeAspect="1"/>
          </p:cNvPicPr>
          <p:nvPr/>
        </p:nvPicPr>
        <p:blipFill>
          <a:blip r:embed="rId2" cstate="print"/>
          <a:stretch>
            <a:fillRect/>
          </a:stretch>
        </p:blipFill>
        <p:spPr>
          <a:xfrm>
            <a:off x="4067944" y="548680"/>
            <a:ext cx="4527947" cy="45279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92696"/>
            <a:ext cx="8686800" cy="5387429"/>
          </a:xfrm>
        </p:spPr>
        <p:txBody>
          <a:bodyPr>
            <a:normAutofit fontScale="85000" lnSpcReduction="10000"/>
          </a:bodyPr>
          <a:lstStyle/>
          <a:p>
            <a:r>
              <a:rPr lang="en-US" dirty="0" smtClean="0"/>
              <a:t>Prima </a:t>
            </a:r>
            <a:r>
              <a:rPr lang="en-US" dirty="0" err="1" smtClean="0"/>
              <a:t>cerinta</a:t>
            </a:r>
            <a:r>
              <a:rPr lang="en-US" dirty="0" smtClean="0"/>
              <a:t> </a:t>
            </a:r>
            <a:r>
              <a:rPr lang="en-US" dirty="0" err="1" smtClean="0"/>
              <a:t>este</a:t>
            </a:r>
            <a:r>
              <a:rPr lang="en-US" dirty="0" smtClean="0"/>
              <a:t> </a:t>
            </a:r>
            <a:r>
              <a:rPr lang="en-US" dirty="0" err="1" smtClean="0"/>
              <a:t>calitatea</a:t>
            </a:r>
            <a:r>
              <a:rPr lang="en-US" dirty="0" smtClean="0"/>
              <a:t> </a:t>
            </a:r>
            <a:r>
              <a:rPr lang="en-US" dirty="0" err="1" smtClean="0"/>
              <a:t>apei</a:t>
            </a:r>
            <a:r>
              <a:rPr lang="en-US" dirty="0" smtClean="0"/>
              <a:t>. </a:t>
            </a:r>
            <a:r>
              <a:rPr lang="en-US" dirty="0" err="1" smtClean="0"/>
              <a:t>Desi</a:t>
            </a:r>
            <a:r>
              <a:rPr lang="en-US" dirty="0" smtClean="0"/>
              <a:t> </a:t>
            </a:r>
            <a:r>
              <a:rPr lang="en-US" dirty="0" err="1" smtClean="0"/>
              <a:t>unele</a:t>
            </a:r>
            <a:r>
              <a:rPr lang="en-US" dirty="0" smtClean="0"/>
              <a:t> </a:t>
            </a:r>
            <a:r>
              <a:rPr lang="en-US" dirty="0" err="1" smtClean="0"/>
              <a:t>plante</a:t>
            </a:r>
            <a:r>
              <a:rPr lang="en-US" dirty="0" smtClean="0"/>
              <a:t>, cum </a:t>
            </a:r>
            <a:r>
              <a:rPr lang="en-US" dirty="0" err="1" smtClean="0"/>
              <a:t>ar</a:t>
            </a:r>
            <a:r>
              <a:rPr lang="en-US" dirty="0" smtClean="0"/>
              <a:t> </a:t>
            </a:r>
            <a:r>
              <a:rPr lang="en-US" dirty="0" err="1" smtClean="0"/>
              <a:t>fiferigile</a:t>
            </a:r>
            <a:r>
              <a:rPr lang="en-US" dirty="0" smtClean="0"/>
              <a:t> </a:t>
            </a:r>
            <a:r>
              <a:rPr lang="en-US" dirty="0" err="1" smtClean="0"/>
              <a:t>plutitoare</a:t>
            </a:r>
            <a:r>
              <a:rPr lang="en-US" dirty="0" smtClean="0"/>
              <a:t>, </a:t>
            </a:r>
            <a:r>
              <a:rPr lang="en-US" dirty="0" err="1" smtClean="0"/>
              <a:t>sunt</a:t>
            </a:r>
            <a:r>
              <a:rPr lang="en-US" dirty="0" smtClean="0"/>
              <a:t> </a:t>
            </a:r>
            <a:r>
              <a:rPr lang="en-US" dirty="0" err="1" smtClean="0"/>
              <a:t>indiferente</a:t>
            </a:r>
            <a:r>
              <a:rPr lang="en-US" dirty="0" smtClean="0"/>
              <a:t> la </a:t>
            </a:r>
            <a:r>
              <a:rPr lang="en-US" dirty="0" err="1" smtClean="0"/>
              <a:t>calitatea</a:t>
            </a:r>
            <a:r>
              <a:rPr lang="en-US" dirty="0" smtClean="0"/>
              <a:t> </a:t>
            </a:r>
            <a:r>
              <a:rPr lang="en-US" dirty="0" err="1" smtClean="0"/>
              <a:t>apei</a:t>
            </a:r>
            <a:r>
              <a:rPr lang="en-US" dirty="0" smtClean="0"/>
              <a:t>, </a:t>
            </a:r>
            <a:r>
              <a:rPr lang="en-US" dirty="0" err="1" smtClean="0"/>
              <a:t>altele</a:t>
            </a:r>
            <a:r>
              <a:rPr lang="en-US" dirty="0" smtClean="0"/>
              <a:t> au </a:t>
            </a:r>
            <a:r>
              <a:rPr lang="en-US" dirty="0" err="1" smtClean="0"/>
              <a:t>nevoie</a:t>
            </a:r>
            <a:r>
              <a:rPr lang="en-US" dirty="0" smtClean="0"/>
              <a:t> </a:t>
            </a:r>
            <a:r>
              <a:rPr lang="en-US" dirty="0" err="1" smtClean="0"/>
              <a:t>fiede</a:t>
            </a:r>
            <a:r>
              <a:rPr lang="en-US" dirty="0" smtClean="0"/>
              <a:t> o </a:t>
            </a:r>
            <a:r>
              <a:rPr lang="en-US" dirty="0" err="1" smtClean="0"/>
              <a:t>apa</a:t>
            </a:r>
            <a:r>
              <a:rPr lang="en-US" dirty="0" smtClean="0"/>
              <a:t> </a:t>
            </a:r>
            <a:r>
              <a:rPr lang="en-US" dirty="0" err="1" smtClean="0"/>
              <a:t>bazica</a:t>
            </a:r>
            <a:r>
              <a:rPr lang="en-US" dirty="0" smtClean="0"/>
              <a:t> </a:t>
            </a:r>
            <a:r>
              <a:rPr lang="en-US" dirty="0" err="1" smtClean="0"/>
              <a:t>si</a:t>
            </a:r>
            <a:r>
              <a:rPr lang="en-US" dirty="0" smtClean="0"/>
              <a:t> </a:t>
            </a:r>
            <a:r>
              <a:rPr lang="en-US" dirty="0" err="1" smtClean="0"/>
              <a:t>dura</a:t>
            </a:r>
            <a:r>
              <a:rPr lang="en-US" dirty="0" smtClean="0"/>
              <a:t>, fie </a:t>
            </a:r>
            <a:r>
              <a:rPr lang="en-US" dirty="0" err="1" smtClean="0"/>
              <a:t>dulce</a:t>
            </a:r>
            <a:r>
              <a:rPr lang="en-US" dirty="0" smtClean="0"/>
              <a:t> </a:t>
            </a:r>
            <a:r>
              <a:rPr lang="en-US" dirty="0" err="1" smtClean="0"/>
              <a:t>si</a:t>
            </a:r>
            <a:r>
              <a:rPr lang="en-US" dirty="0" smtClean="0"/>
              <a:t> </a:t>
            </a:r>
            <a:r>
              <a:rPr lang="en-US" dirty="0" err="1" smtClean="0"/>
              <a:t>acida</a:t>
            </a:r>
            <a:r>
              <a:rPr lang="en-US" dirty="0" smtClean="0"/>
              <a:t>. </a:t>
            </a:r>
            <a:r>
              <a:rPr lang="en-US" dirty="0" err="1" smtClean="0"/>
              <a:t>Iluminarea</a:t>
            </a:r>
            <a:r>
              <a:rPr lang="en-US" dirty="0" smtClean="0"/>
              <a:t> </a:t>
            </a:r>
            <a:r>
              <a:rPr lang="en-US" dirty="0" err="1" smtClean="0"/>
              <a:t>este</a:t>
            </a:r>
            <a:r>
              <a:rPr lang="en-US" dirty="0" smtClean="0"/>
              <a:t> la </a:t>
            </a:r>
            <a:r>
              <a:rPr lang="en-US" dirty="0" err="1" smtClean="0"/>
              <a:t>randul</a:t>
            </a:r>
            <a:r>
              <a:rPr lang="en-US" dirty="0" smtClean="0"/>
              <a:t> </a:t>
            </a:r>
            <a:r>
              <a:rPr lang="en-US" dirty="0" err="1" smtClean="0"/>
              <a:t>eiimportanta.In</a:t>
            </a:r>
            <a:r>
              <a:rPr lang="en-US" dirty="0" smtClean="0"/>
              <a:t> </a:t>
            </a:r>
            <a:r>
              <a:rPr lang="en-US" dirty="0" err="1" smtClean="0"/>
              <a:t>ceea</a:t>
            </a:r>
            <a:r>
              <a:rPr lang="en-US" dirty="0" smtClean="0"/>
              <a:t> </a:t>
            </a:r>
            <a:r>
              <a:rPr lang="en-US" dirty="0" err="1" smtClean="0"/>
              <a:t>ce</a:t>
            </a:r>
            <a:r>
              <a:rPr lang="en-US" dirty="0" smtClean="0"/>
              <a:t> </a:t>
            </a:r>
            <a:r>
              <a:rPr lang="en-US" dirty="0" err="1" smtClean="0"/>
              <a:t>priveste</a:t>
            </a:r>
            <a:r>
              <a:rPr lang="en-US" dirty="0" smtClean="0"/>
              <a:t> </a:t>
            </a:r>
            <a:r>
              <a:rPr lang="en-US" dirty="0" err="1" smtClean="0"/>
              <a:t>fotosinteza</a:t>
            </a:r>
            <a:r>
              <a:rPr lang="en-US" dirty="0" smtClean="0"/>
              <a:t>, </a:t>
            </a:r>
            <a:r>
              <a:rPr lang="en-US" dirty="0" err="1" smtClean="0"/>
              <a:t>principala</a:t>
            </a:r>
            <a:r>
              <a:rPr lang="en-US" dirty="0" smtClean="0"/>
              <a:t> </a:t>
            </a:r>
            <a:r>
              <a:rPr lang="en-US" dirty="0" err="1" smtClean="0"/>
              <a:t>necesitate</a:t>
            </a:r>
            <a:r>
              <a:rPr lang="en-US" dirty="0" smtClean="0"/>
              <a:t> </a:t>
            </a:r>
            <a:r>
              <a:rPr lang="en-US" dirty="0" err="1" smtClean="0"/>
              <a:t>este</a:t>
            </a:r>
            <a:r>
              <a:rPr lang="en-US" dirty="0" smtClean="0"/>
              <a:t> </a:t>
            </a:r>
            <a:r>
              <a:rPr lang="en-US" dirty="0" err="1" smtClean="0"/>
              <a:t>legatatot</a:t>
            </a:r>
            <a:r>
              <a:rPr lang="en-US" dirty="0" smtClean="0"/>
              <a:t> de </a:t>
            </a:r>
            <a:r>
              <a:rPr lang="en-US" dirty="0" err="1" smtClean="0"/>
              <a:t>lumina</a:t>
            </a:r>
            <a:r>
              <a:rPr lang="en-US" dirty="0" smtClean="0"/>
              <a:t>. In </a:t>
            </a:r>
            <a:r>
              <a:rPr lang="en-US" dirty="0" err="1" smtClean="0"/>
              <a:t>unele</a:t>
            </a:r>
            <a:r>
              <a:rPr lang="en-US" dirty="0" smtClean="0"/>
              <a:t> </a:t>
            </a:r>
            <a:r>
              <a:rPr lang="en-US" dirty="0" err="1" smtClean="0"/>
              <a:t>cazuri</a:t>
            </a:r>
            <a:r>
              <a:rPr lang="en-US" dirty="0" smtClean="0"/>
              <a:t> </a:t>
            </a:r>
            <a:r>
              <a:rPr lang="en-US" dirty="0" err="1" smtClean="0"/>
              <a:t>insa</a:t>
            </a:r>
            <a:r>
              <a:rPr lang="en-US" dirty="0" smtClean="0"/>
              <a:t>, </a:t>
            </a:r>
            <a:r>
              <a:rPr lang="en-US" dirty="0" err="1" smtClean="0"/>
              <a:t>daca</a:t>
            </a:r>
            <a:r>
              <a:rPr lang="en-US" dirty="0" smtClean="0"/>
              <a:t> se </a:t>
            </a:r>
            <a:r>
              <a:rPr lang="en-US" dirty="0" err="1" smtClean="0"/>
              <a:t>observa</a:t>
            </a:r>
            <a:r>
              <a:rPr lang="en-US" dirty="0" smtClean="0"/>
              <a:t> </a:t>
            </a:r>
            <a:r>
              <a:rPr lang="en-US" dirty="0" err="1" smtClean="0"/>
              <a:t>incetinirea</a:t>
            </a:r>
            <a:r>
              <a:rPr lang="en-US" dirty="0" smtClean="0"/>
              <a:t> </a:t>
            </a:r>
            <a:r>
              <a:rPr lang="en-US" dirty="0" err="1" smtClean="0"/>
              <a:t>cresteriiplantei</a:t>
            </a:r>
            <a:r>
              <a:rPr lang="en-US" dirty="0" smtClean="0"/>
              <a:t> </a:t>
            </a:r>
            <a:r>
              <a:rPr lang="en-US" dirty="0" err="1" smtClean="0"/>
              <a:t>combinata</a:t>
            </a:r>
            <a:r>
              <a:rPr lang="en-US" dirty="0" smtClean="0"/>
              <a:t> cu </a:t>
            </a:r>
            <a:r>
              <a:rPr lang="en-US" dirty="0" err="1" smtClean="0"/>
              <a:t>ingalbenirea</a:t>
            </a:r>
            <a:r>
              <a:rPr lang="en-US" dirty="0" smtClean="0"/>
              <a:t> </a:t>
            </a:r>
            <a:r>
              <a:rPr lang="en-US" dirty="0" err="1" smtClean="0"/>
              <a:t>ei</a:t>
            </a:r>
            <a:r>
              <a:rPr lang="en-US" dirty="0" smtClean="0"/>
              <a:t>, </a:t>
            </a:r>
            <a:r>
              <a:rPr lang="en-US" dirty="0" err="1" smtClean="0"/>
              <a:t>este</a:t>
            </a:r>
            <a:r>
              <a:rPr lang="en-US" dirty="0" smtClean="0"/>
              <a:t> </a:t>
            </a:r>
            <a:r>
              <a:rPr lang="en-US" dirty="0" err="1" smtClean="0"/>
              <a:t>vorba</a:t>
            </a:r>
            <a:r>
              <a:rPr lang="en-US" dirty="0" smtClean="0"/>
              <a:t> de </a:t>
            </a:r>
            <a:r>
              <a:rPr lang="en-US" dirty="0" err="1" smtClean="0"/>
              <a:t>lipsa</a:t>
            </a:r>
            <a:r>
              <a:rPr lang="en-US" dirty="0" smtClean="0"/>
              <a:t> </a:t>
            </a:r>
            <a:r>
              <a:rPr lang="en-US" dirty="0" err="1" smtClean="0"/>
              <a:t>fierului</a:t>
            </a:r>
            <a:r>
              <a:rPr lang="en-US" dirty="0" smtClean="0"/>
              <a:t> </a:t>
            </a:r>
            <a:r>
              <a:rPr lang="en-US" dirty="0" err="1" smtClean="0"/>
              <a:t>saumagneziului</a:t>
            </a:r>
            <a:r>
              <a:rPr lang="en-US" dirty="0" smtClean="0"/>
              <a:t>, care au </a:t>
            </a:r>
            <a:r>
              <a:rPr lang="en-US" dirty="0" err="1" smtClean="0"/>
              <a:t>rol</a:t>
            </a:r>
            <a:r>
              <a:rPr lang="en-US" dirty="0" smtClean="0"/>
              <a:t> in </a:t>
            </a:r>
            <a:r>
              <a:rPr lang="en-US" dirty="0" err="1" smtClean="0"/>
              <a:t>reactiile</a:t>
            </a:r>
            <a:r>
              <a:rPr lang="en-US" dirty="0" smtClean="0"/>
              <a:t> </a:t>
            </a:r>
            <a:r>
              <a:rPr lang="en-US" dirty="0" err="1" smtClean="0"/>
              <a:t>chimice</a:t>
            </a:r>
            <a:r>
              <a:rPr lang="en-US" dirty="0" smtClean="0"/>
              <a:t> ale </a:t>
            </a:r>
            <a:r>
              <a:rPr lang="en-US" dirty="0" err="1" smtClean="0"/>
              <a:t>fotosintezeiApa</a:t>
            </a:r>
            <a:r>
              <a:rPr lang="en-US" dirty="0" smtClean="0"/>
              <a:t> </a:t>
            </a:r>
            <a:r>
              <a:rPr lang="en-US" dirty="0" err="1" smtClean="0"/>
              <a:t>si</a:t>
            </a:r>
            <a:r>
              <a:rPr lang="en-US" dirty="0" smtClean="0"/>
              <a:t> </a:t>
            </a:r>
            <a:r>
              <a:rPr lang="en-US" dirty="0" err="1" smtClean="0"/>
              <a:t>solul</a:t>
            </a:r>
            <a:r>
              <a:rPr lang="en-US" dirty="0" smtClean="0"/>
              <a:t> </a:t>
            </a:r>
            <a:r>
              <a:rPr lang="en-US" dirty="0" err="1" smtClean="0"/>
              <a:t>contin</a:t>
            </a:r>
            <a:r>
              <a:rPr lang="en-US" dirty="0" smtClean="0"/>
              <a:t> </a:t>
            </a:r>
            <a:r>
              <a:rPr lang="en-US" dirty="0" err="1" smtClean="0"/>
              <a:t>saruri</a:t>
            </a:r>
            <a:r>
              <a:rPr lang="en-US" dirty="0" smtClean="0"/>
              <a:t> </a:t>
            </a:r>
            <a:r>
              <a:rPr lang="en-US" dirty="0" err="1" smtClean="0"/>
              <a:t>minerale</a:t>
            </a:r>
            <a:r>
              <a:rPr lang="en-US" dirty="0" smtClean="0"/>
              <a:t> </a:t>
            </a:r>
            <a:r>
              <a:rPr lang="en-US" dirty="0" err="1" smtClean="0"/>
              <a:t>Toate</a:t>
            </a:r>
            <a:r>
              <a:rPr lang="en-US" dirty="0" smtClean="0"/>
              <a:t> </a:t>
            </a:r>
            <a:r>
              <a:rPr lang="en-US" dirty="0" err="1" smtClean="0"/>
              <a:t>substantele</a:t>
            </a:r>
            <a:r>
              <a:rPr lang="en-US" dirty="0" smtClean="0"/>
              <a:t> </a:t>
            </a:r>
            <a:r>
              <a:rPr lang="en-US" dirty="0" err="1" smtClean="0"/>
              <a:t>necesarecresterii</a:t>
            </a:r>
            <a:r>
              <a:rPr lang="en-US" dirty="0" smtClean="0"/>
              <a:t> </a:t>
            </a:r>
            <a:r>
              <a:rPr lang="en-US" dirty="0" err="1" smtClean="0"/>
              <a:t>plantelor</a:t>
            </a:r>
            <a:r>
              <a:rPr lang="en-US" dirty="0" smtClean="0"/>
              <a:t> </a:t>
            </a:r>
            <a:r>
              <a:rPr lang="en-US" dirty="0" err="1" smtClean="0"/>
              <a:t>sunt</a:t>
            </a:r>
            <a:r>
              <a:rPr lang="en-US" dirty="0" smtClean="0"/>
              <a:t> </a:t>
            </a:r>
            <a:r>
              <a:rPr lang="en-US" dirty="0" err="1" smtClean="0"/>
              <a:t>denumite</a:t>
            </a:r>
            <a:r>
              <a:rPr lang="en-US" dirty="0" smtClean="0"/>
              <a:t> generic </a:t>
            </a:r>
            <a:r>
              <a:rPr lang="en-US" dirty="0" err="1" smtClean="0"/>
              <a:t>saruri</a:t>
            </a:r>
            <a:r>
              <a:rPr lang="en-US" dirty="0" smtClean="0"/>
              <a:t> </a:t>
            </a:r>
            <a:r>
              <a:rPr lang="en-US" dirty="0" err="1" smtClean="0"/>
              <a:t>minerale</a:t>
            </a:r>
            <a:r>
              <a:rPr lang="en-US" dirty="0" smtClean="0"/>
              <a:t>. </a:t>
            </a:r>
            <a:r>
              <a:rPr lang="en-US" dirty="0" err="1" smtClean="0"/>
              <a:t>Unele</a:t>
            </a:r>
            <a:r>
              <a:rPr lang="en-US" dirty="0" smtClean="0"/>
              <a:t> </a:t>
            </a:r>
            <a:r>
              <a:rPr lang="en-US" dirty="0" err="1" smtClean="0"/>
              <a:t>dintreacestea</a:t>
            </a:r>
            <a:r>
              <a:rPr lang="en-US" dirty="0" smtClean="0"/>
              <a:t> </a:t>
            </a:r>
            <a:r>
              <a:rPr lang="en-US" dirty="0" err="1" smtClean="0"/>
              <a:t>sunt</a:t>
            </a:r>
            <a:r>
              <a:rPr lang="en-US" dirty="0" smtClean="0"/>
              <a:t> </a:t>
            </a:r>
            <a:r>
              <a:rPr lang="en-US" dirty="0" err="1" smtClean="0"/>
              <a:t>necesare</a:t>
            </a:r>
            <a:r>
              <a:rPr lang="en-US" dirty="0" smtClean="0"/>
              <a:t> </a:t>
            </a:r>
            <a:r>
              <a:rPr lang="en-US" dirty="0" err="1" smtClean="0"/>
              <a:t>doar</a:t>
            </a:r>
            <a:r>
              <a:rPr lang="en-US" dirty="0" smtClean="0"/>
              <a:t> in </a:t>
            </a:r>
            <a:r>
              <a:rPr lang="en-US" dirty="0" err="1" smtClean="0"/>
              <a:t>cantitate</a:t>
            </a:r>
            <a:r>
              <a:rPr lang="en-US" dirty="0" smtClean="0"/>
              <a:t> mica, </a:t>
            </a:r>
            <a:r>
              <a:rPr lang="en-US" dirty="0" err="1" smtClean="0"/>
              <a:t>si</a:t>
            </a:r>
            <a:r>
              <a:rPr lang="en-US" dirty="0" smtClean="0"/>
              <a:t> </a:t>
            </a:r>
            <a:r>
              <a:rPr lang="en-US" dirty="0" err="1" smtClean="0"/>
              <a:t>anume</a:t>
            </a:r>
            <a:r>
              <a:rPr lang="en-US" dirty="0" smtClean="0"/>
              <a:t> </a:t>
            </a:r>
            <a:r>
              <a:rPr lang="en-US" dirty="0" err="1" smtClean="0"/>
              <a:t>metalele</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 (1).jpg"/>
          <p:cNvPicPr>
            <a:picLocks noChangeAspect="1"/>
          </p:cNvPicPr>
          <p:nvPr/>
        </p:nvPicPr>
        <p:blipFill>
          <a:blip r:embed="rId2" cstate="print"/>
          <a:stretch>
            <a:fillRect/>
          </a:stretch>
        </p:blipFill>
        <p:spPr>
          <a:xfrm>
            <a:off x="0" y="332656"/>
            <a:ext cx="5193927" cy="38904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3" name="Picture 2" descr="descărcare.jpg"/>
          <p:cNvPicPr>
            <a:picLocks noChangeAspect="1"/>
          </p:cNvPicPr>
          <p:nvPr/>
        </p:nvPicPr>
        <p:blipFill>
          <a:blip r:embed="rId3" cstate="print"/>
          <a:stretch>
            <a:fillRect/>
          </a:stretch>
        </p:blipFill>
        <p:spPr>
          <a:xfrm>
            <a:off x="3995936" y="2924944"/>
            <a:ext cx="5020081" cy="352839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29</TotalTime>
  <Words>99</Words>
  <Application>Microsoft Office PowerPoint</Application>
  <PresentationFormat>On-screen Show (4:3)</PresentationFormat>
  <Paragraphs>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Trek</vt:lpstr>
      <vt:lpstr>        Importanta deoxidului de carbon                                       in Fotosinteza Plantelor                                       Tomus Iosia                                  Clasa  vii a </vt:lpstr>
      <vt:lpstr>Slide 2</vt:lpstr>
      <vt:lpstr> </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Importanta deoxidului de carbon                                       in Fotosinteza Plantelor                                       Tomus Iosia                                  Clasa  vii a</dc:title>
  <dc:creator>Manu</dc:creator>
  <cp:lastModifiedBy>Manu</cp:lastModifiedBy>
  <cp:revision>3</cp:revision>
  <dcterms:created xsi:type="dcterms:W3CDTF">2020-03-27T21:48:26Z</dcterms:created>
  <dcterms:modified xsi:type="dcterms:W3CDTF">2020-03-27T22:18:19Z</dcterms:modified>
</cp:coreProperties>
</file>