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5" r:id="rId1"/>
  </p:sldMasterIdLst>
  <p:sldIdLst>
    <p:sldId id="256" r:id="rId2"/>
    <p:sldId id="257" r:id="rId3"/>
    <p:sldId id="258" r:id="rId4"/>
    <p:sldId id="259" r:id="rId5"/>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370747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4099166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067926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F8F1CA-8A84-4754-934C-F5DD8D03DD9D}" type="datetimeFigureOut">
              <a:rPr lang="ro-RO" smtClean="0"/>
              <a:t>20.03.2020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1818665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F8F1CA-8A84-4754-934C-F5DD8D03DD9D}" type="datetimeFigureOut">
              <a:rPr lang="ro-RO" smtClean="0"/>
              <a:t>20.03.2020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570880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3"/>
          <p:cNvSpPr>
            <a:spLocks noGrp="1"/>
          </p:cNvSpPr>
          <p:nvPr>
            <p:ph type="ftr" sz="quarter" idx="11"/>
          </p:nvPr>
        </p:nvSpPr>
        <p:spPr/>
        <p:txBody>
          <a:bodyPr/>
          <a:lstStyle/>
          <a:p>
            <a:endParaRPr lang="ro-RO"/>
          </a:p>
        </p:txBody>
      </p:sp>
      <p:sp>
        <p:nvSpPr>
          <p:cNvPr id="6" name="Slide Number Placeholder 4"/>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058019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2"/>
          <p:cNvSpPr>
            <a:spLocks noGrp="1"/>
          </p:cNvSpPr>
          <p:nvPr>
            <p:ph type="ftr" sz="quarter" idx="11"/>
          </p:nvPr>
        </p:nvSpPr>
        <p:spPr/>
        <p:txBody>
          <a:bodyPr/>
          <a:lstStyle/>
          <a:p>
            <a:endParaRPr lang="ro-RO"/>
          </a:p>
        </p:txBody>
      </p:sp>
      <p:sp>
        <p:nvSpPr>
          <p:cNvPr id="6" name="Slide Number Placeholder 3"/>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593307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5"/>
          <p:cNvSpPr>
            <a:spLocks noGrp="1"/>
          </p:cNvSpPr>
          <p:nvPr>
            <p:ph type="ftr" sz="quarter" idx="11"/>
          </p:nvPr>
        </p:nvSpPr>
        <p:spPr/>
        <p:txBody>
          <a:bodyPr/>
          <a:lstStyle/>
          <a:p>
            <a:endParaRPr lang="ro-RO"/>
          </a:p>
        </p:txBody>
      </p:sp>
      <p:sp>
        <p:nvSpPr>
          <p:cNvPr id="6" name="Slide Number Placeholder 6"/>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586033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AF8F1CA-8A84-4754-934C-F5DD8D03DD9D}" type="datetimeFigureOut">
              <a:rPr lang="ro-RO" smtClean="0"/>
              <a:t>20.03.2020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625790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AF8F1CA-8A84-4754-934C-F5DD8D03DD9D}" type="datetimeFigureOut">
              <a:rPr lang="ro-RO" smtClean="0"/>
              <a:t>20.03.2020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436261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41665644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356305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33271116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4"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1419691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4"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11165496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1962878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F8F1CA-8A84-4754-934C-F5DD8D03DD9D}" type="datetimeFigureOut">
              <a:rPr lang="ro-RO" smtClean="0"/>
              <a:t>20.03.2020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52D5FFD6-E3D4-4A5A-9C0B-B7ED222351E9}" type="slidenum">
              <a:rPr lang="ro-RO" smtClean="0"/>
              <a:t>‹#›</a:t>
            </a:fld>
            <a:endParaRPr lang="ro-RO"/>
          </a:p>
        </p:txBody>
      </p:sp>
    </p:spTree>
    <p:extLst>
      <p:ext uri="{BB962C8B-B14F-4D97-AF65-F5344CB8AC3E}">
        <p14:creationId xmlns:p14="http://schemas.microsoft.com/office/powerpoint/2010/main" val="204226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AF8F1CA-8A84-4754-934C-F5DD8D03DD9D}" type="datetimeFigureOut">
              <a:rPr lang="ro-RO" smtClean="0"/>
              <a:t>20.03.2020</a:t>
            </a:fld>
            <a:endParaRPr lang="ro-RO"/>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o-RO"/>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2D5FFD6-E3D4-4A5A-9C0B-B7ED222351E9}" type="slidenum">
              <a:rPr lang="ro-RO" smtClean="0"/>
              <a:t>‹#›</a:t>
            </a:fld>
            <a:endParaRPr lang="ro-RO"/>
          </a:p>
        </p:txBody>
      </p:sp>
    </p:spTree>
    <p:extLst>
      <p:ext uri="{BB962C8B-B14F-4D97-AF65-F5344CB8AC3E}">
        <p14:creationId xmlns:p14="http://schemas.microsoft.com/office/powerpoint/2010/main" val="2233226698"/>
      </p:ext>
    </p:extLst>
  </p:cSld>
  <p:clrMap bg1="dk1" tx1="lt1" bg2="dk2" tx2="lt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 id="2147483887" r:id="rId12"/>
    <p:sldLayoutId id="2147483888" r:id="rId13"/>
    <p:sldLayoutId id="2147483889" r:id="rId14"/>
    <p:sldLayoutId id="2147483890" r:id="rId15"/>
    <p:sldLayoutId id="2147483891" r:id="rId16"/>
    <p:sldLayoutId id="2147483892"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o-RO" dirty="0" smtClean="0"/>
              <a:t>Efectele nedorite ale arderilor incomplete</a:t>
            </a:r>
            <a:endParaRPr lang="ro-RO" dirty="0"/>
          </a:p>
        </p:txBody>
      </p:sp>
      <p:sp>
        <p:nvSpPr>
          <p:cNvPr id="3" name="Subtitle 2"/>
          <p:cNvSpPr>
            <a:spLocks noGrp="1"/>
          </p:cNvSpPr>
          <p:nvPr>
            <p:ph type="subTitle" idx="1"/>
          </p:nvPr>
        </p:nvSpPr>
        <p:spPr/>
        <p:txBody>
          <a:bodyPr/>
          <a:lstStyle/>
          <a:p>
            <a:r>
              <a:rPr lang="ro-RO" dirty="0" smtClean="0"/>
              <a:t>Iacob Sorana Maria</a:t>
            </a:r>
            <a:endParaRPr lang="ro-RO" dirty="0"/>
          </a:p>
        </p:txBody>
      </p:sp>
    </p:spTree>
    <p:extLst>
      <p:ext uri="{BB962C8B-B14F-4D97-AF65-F5344CB8AC3E}">
        <p14:creationId xmlns:p14="http://schemas.microsoft.com/office/powerpoint/2010/main" val="25009964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103312" y="669701"/>
            <a:ext cx="4396339" cy="5586637"/>
          </a:xfrm>
        </p:spPr>
        <p:txBody>
          <a:bodyPr/>
          <a:lstStyle/>
          <a:p>
            <a:r>
              <a:rPr lang="ro-RO" dirty="0" smtClean="0"/>
              <a:t>Arsurile sunt cauzate de o varietate de surse extreme clasificate drept termice, chimice, electrice şi radiaţii. </a:t>
            </a:r>
          </a:p>
          <a:p>
            <a:r>
              <a:rPr lang="ro-RO" dirty="0" smtClean="0"/>
              <a:t>Cele mai comune cauze de arsuri sunt: focul sau flacăra, opăriri, obiecte fierbinţi, electricitate şi substanţe chimice.</a:t>
            </a:r>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113921" y="705111"/>
            <a:ext cx="4163420" cy="5551227"/>
          </a:xfrm>
        </p:spPr>
      </p:pic>
    </p:spTree>
    <p:extLst>
      <p:ext uri="{BB962C8B-B14F-4D97-AF65-F5344CB8AC3E}">
        <p14:creationId xmlns:p14="http://schemas.microsoft.com/office/powerpoint/2010/main" val="383019768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103312" y="682581"/>
            <a:ext cx="4396339" cy="5573758"/>
          </a:xfrm>
        </p:spPr>
        <p:txBody>
          <a:bodyPr/>
          <a:lstStyle/>
          <a:p>
            <a:r>
              <a:rPr lang="ro-RO" dirty="0" smtClean="0"/>
              <a:t>Cele mai multe arsuri au loc acasă sau la locul de muncă, cele mai multe sunt accidentale.</a:t>
            </a:r>
          </a:p>
          <a:p>
            <a:r>
              <a:rPr lang="ro-RO" dirty="0" smtClean="0"/>
              <a:t>Rănirile produse de arsuri sunt mai comune la persoanele sărace. Fumatul este un factor de risc de ardere, deşi consumul de alcool nu este. Arsurile produse de foc se întâlnesc de obicei în climatele mai reci.</a:t>
            </a:r>
          </a:p>
          <a:p>
            <a:r>
              <a:rPr lang="ro-RO" dirty="0" smtClean="0"/>
              <a:t>F	actorii specifici în ţările în curs de dezvoltare sunt gătitul la foc deschis şi pe podea.</a:t>
            </a:r>
            <a:endParaRPr lang="ro-RO"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85304" y="1975510"/>
            <a:ext cx="4917050" cy="2987899"/>
          </a:xfrm>
        </p:spPr>
      </p:pic>
    </p:spTree>
    <p:extLst>
      <p:ext uri="{BB962C8B-B14F-4D97-AF65-F5344CB8AC3E}">
        <p14:creationId xmlns:p14="http://schemas.microsoft.com/office/powerpoint/2010/main" val="2247353786"/>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o-RO" dirty="0" smtClean="0"/>
              <a:t>Arderiile chimice</a:t>
            </a:r>
            <a:endParaRPr lang="ro-RO" dirty="0"/>
          </a:p>
        </p:txBody>
      </p:sp>
      <p:sp>
        <p:nvSpPr>
          <p:cNvPr id="3" name="Content Placeholder 2"/>
          <p:cNvSpPr>
            <a:spLocks noGrp="1"/>
          </p:cNvSpPr>
          <p:nvPr>
            <p:ph sz="half" idx="1"/>
          </p:nvPr>
        </p:nvSpPr>
        <p:spPr/>
        <p:txBody>
          <a:bodyPr/>
          <a:lstStyle/>
          <a:p>
            <a:r>
              <a:rPr lang="ro-RO" dirty="0" smtClean="0"/>
              <a:t>Arsuriile chimice pot fi produse de peste 25000 de substanţe, cele mai multe fiind baze puternice sau acizi puternici.</a:t>
            </a:r>
          </a:p>
          <a:p>
            <a:r>
              <a:rPr lang="ro-RO" dirty="0" smtClean="0"/>
              <a:t>Agentii des întâlniţi includ: acid sulfuric, hipoclorit de sodiu şi hidrocarburi.</a:t>
            </a:r>
            <a:endParaRPr lang="ro-RO"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499651" y="2014103"/>
            <a:ext cx="4378445" cy="4242235"/>
          </a:xfrm>
        </p:spPr>
      </p:pic>
    </p:spTree>
    <p:extLst>
      <p:ext uri="{BB962C8B-B14F-4D97-AF65-F5344CB8AC3E}">
        <p14:creationId xmlns:p14="http://schemas.microsoft.com/office/powerpoint/2010/main" val="2753461144"/>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27</TotalTime>
  <Words>146</Words>
  <Application>Microsoft Office PowerPoint</Application>
  <PresentationFormat>Widescreen</PresentationFormat>
  <Paragraphs>10</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Century Gothic</vt:lpstr>
      <vt:lpstr>Wingdings 3</vt:lpstr>
      <vt:lpstr>Ion</vt:lpstr>
      <vt:lpstr>Efectele nedorite ale arderilor incomplete</vt:lpstr>
      <vt:lpstr>PowerPoint Presentation</vt:lpstr>
      <vt:lpstr>PowerPoint Presentation</vt:lpstr>
      <vt:lpstr>Arderiile chimice</vt:lpstr>
    </vt:vector>
  </TitlesOfParts>
  <Company>diakov.net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nedorite ale arderilor incomplete</dc:title>
  <dc:creator>RePack by Diakov</dc:creator>
  <cp:lastModifiedBy>RePack by Diakov</cp:lastModifiedBy>
  <cp:revision>3</cp:revision>
  <dcterms:created xsi:type="dcterms:W3CDTF">2020-03-20T12:03:13Z</dcterms:created>
  <dcterms:modified xsi:type="dcterms:W3CDTF">2020-03-20T12:31:10Z</dcterms:modified>
</cp:coreProperties>
</file>