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1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7A14F2-753B-41A0-99A7-7E31874476CC}" type="datetimeFigureOut">
              <a:rPr lang="en-US" smtClean="0"/>
              <a:t>4/30/2015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1F13AC-747A-4DDC-9FBA-E010544E82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098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1D8BD707-D9CF-40AE-B4C6-C98DA3205C09}" type="datetimeFigureOut">
              <a:rPr lang="en-US" smtClean="0"/>
              <a:pPr/>
              <a:t>4/30/2015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1"/>
            <a:ext cx="6400800" cy="30480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8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1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1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2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2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7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2"/>
            <a:ext cx="1295400" cy="431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200"/>
            <a:ext cx="5181600" cy="42672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1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1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1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ro.wikipedia.org/wiki/Elba_(insul%C4%83)" TargetMode="External"/><Relationship Id="rId2" Type="http://schemas.openxmlformats.org/officeDocument/2006/relationships/hyperlink" Target="http://ro.wikipedia.org/wiki/1798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ro.wikipedia.org/wiki/Cele_o_sut%C4%83_de_zile" TargetMode="External"/><Relationship Id="rId2" Type="http://schemas.openxmlformats.org/officeDocument/2006/relationships/hyperlink" Target="http://ro.wikipedia.org/wiki/Ludovic_al_XVIII-lea_al_Fran%C8%9Bei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ro.wikipedia.org/wiki/B%C4%83t%C4%83lia_de_la_Waterloo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istory.com/topics/napoleon/videos/napoleon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1143000"/>
            <a:ext cx="7772400" cy="3429000"/>
          </a:xfrm>
        </p:spPr>
        <p:txBody>
          <a:bodyPr>
            <a:noAutofit/>
          </a:bodyPr>
          <a:lstStyle/>
          <a:p>
            <a:r>
              <a:rPr lang="en-US" sz="72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Napoleon Bonaparte</a:t>
            </a:r>
            <a:endParaRPr lang="en-US" sz="72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9194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b="1" dirty="0"/>
              <a:t>Exilul în Insula Elba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00200"/>
            <a:ext cx="7239000" cy="48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vi-VN" dirty="0" smtClean="0"/>
              <a:t>Lui </a:t>
            </a:r>
            <a:r>
              <a:rPr lang="vi-VN" b="1" dirty="0">
                <a:solidFill>
                  <a:schemeClr val="accent5">
                    <a:lumMod val="50000"/>
                  </a:schemeClr>
                </a:solidFill>
              </a:rPr>
              <a:t>Napoleon i se permisese să ia cu el în exil câțiva prieteni și servitori, printre care Henri-Gratien Bertrand, fostul mareșal al palatului, și contele Charles-Tristan de Montholon, un membru al aristocrației prerevoluționare. Bertrand era în slujba lui Napoleon din </a:t>
            </a:r>
            <a:r>
              <a:rPr lang="vi-VN" b="1" dirty="0">
                <a:solidFill>
                  <a:schemeClr val="accent5">
                    <a:lumMod val="50000"/>
                  </a:schemeClr>
                </a:solidFill>
                <a:hlinkClick r:id="rId2" tooltip="1798"/>
              </a:rPr>
              <a:t>1798</a:t>
            </a:r>
            <a:r>
              <a:rPr lang="vi-VN" b="1" dirty="0">
                <a:solidFill>
                  <a:schemeClr val="accent5">
                    <a:lumMod val="50000"/>
                  </a:schemeClr>
                </a:solidFill>
              </a:rPr>
              <a:t>, dar Montholon era un aderent de ultima oră – după prima abdicare a lui Napoleon se grăbise să-și ofere serviciile monarhiei restaurate, dar a trecut de partea împăratului când acesta s-a întors de pe </a:t>
            </a:r>
            <a:r>
              <a:rPr lang="vi-VN" b="1" dirty="0">
                <a:solidFill>
                  <a:schemeClr val="accent5">
                    <a:lumMod val="50000"/>
                  </a:schemeClr>
                </a:solidFill>
                <a:hlinkClick r:id="rId3" tooltip="Elba (insulă)"/>
              </a:rPr>
              <a:t>Insula Elba</a:t>
            </a:r>
            <a:r>
              <a:rPr lang="vi-VN" b="1" dirty="0">
                <a:solidFill>
                  <a:schemeClr val="accent5">
                    <a:lumMod val="50000"/>
                  </a:schemeClr>
                </a:solidFill>
              </a:rPr>
              <a:t>. </a:t>
            </a:r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270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vi-VN" b="1" dirty="0"/>
              <a:t>Cele o sută de zile. 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vi-VN" b="1" dirty="0" smtClean="0">
                <a:solidFill>
                  <a:schemeClr val="bg1"/>
                </a:solidFill>
              </a:rPr>
              <a:t>Waterloo</a:t>
            </a:r>
            <a:r>
              <a:rPr lang="vi-VN" b="1" dirty="0">
                <a:solidFill>
                  <a:schemeClr val="bg1"/>
                </a:solidFill>
              </a:rPr>
              <a:t>. Insula Sf. Elena</a:t>
            </a:r>
            <a:r>
              <a:rPr lang="en-US" b="1" dirty="0">
                <a:solidFill>
                  <a:schemeClr val="bg1"/>
                </a:solidFill>
              </a:rPr>
              <a:t/>
            </a:r>
            <a:br>
              <a:rPr lang="en-US" b="1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371600"/>
            <a:ext cx="7162800" cy="48768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vi-VN" dirty="0" smtClean="0"/>
              <a:t>La </a:t>
            </a:r>
            <a:r>
              <a:rPr lang="vi-VN" dirty="0"/>
              <a:t>un an după înfrângerea de la Leipzig, întreg imperiul s-a prăbușit. Burbonii au fost readuși la tronul Franței prin </a:t>
            </a:r>
            <a:r>
              <a:rPr lang="vi-VN" dirty="0">
                <a:hlinkClick r:id="rId2" tooltip="Ludovic al XVIII-lea al Franței"/>
              </a:rPr>
              <a:t>Ludovic al XVIII-lea</a:t>
            </a:r>
            <a:r>
              <a:rPr lang="vi-VN" dirty="0"/>
              <a:t>. Aceasta revenire nu s-a bucurat însă de unanimitatea aliaților, între care au intervenit repede divergențe. Unitatea coaliției a fost însă salvată chiar de Napoleon. Înconjurat de dezbinarea aliaților, Napoleon părăsește insula Elba și începe ceea ce avea să fie aventura </a:t>
            </a:r>
            <a:r>
              <a:rPr lang="vi-VN" dirty="0">
                <a:hlinkClick r:id="rId3" tooltip="Cele o sută de zile"/>
              </a:rPr>
              <a:t>„celor o sută de zile”</a:t>
            </a:r>
            <a:r>
              <a:rPr lang="vi-VN" dirty="0"/>
              <a:t>. Reîntronat, acesta începe să viseze la refacerea marelui </a:t>
            </a:r>
            <a:r>
              <a:rPr lang="vi-VN" dirty="0" smtClean="0"/>
              <a:t>imperiuObține </a:t>
            </a:r>
            <a:r>
              <a:rPr lang="vi-VN" dirty="0"/>
              <a:t>chiar câteva victorii. Pentru scurt timp însă, căci este înfrânt în </a:t>
            </a:r>
            <a:r>
              <a:rPr lang="vi-VN" dirty="0">
                <a:hlinkClick r:id="rId4" tooltip="Bătălia de la Waterloo"/>
              </a:rPr>
              <a:t>bătălia de la Waterloo</a:t>
            </a:r>
            <a:r>
              <a:rPr lang="vi-VN" dirty="0"/>
              <a:t> (18 iunie 1815). Silit să abdice din nou, Napoleon a fost exilat pe insula Sf. Elena, unde a murit în condiții neclare, câțiva ani mai târziu, la vârsta de 51 de ani (5 mai 1821). Există două teorii importante cu privire la moartea sa: otrăvirea cronică cu arsenic și cancerul la stomac. A fost înmormântat cu onoruri militare.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681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Napoleon Bonaparte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132035"/>
            <a:ext cx="2667000" cy="3560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AutoShape 4" descr="Imagini pentru napoleon bonapar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6855" y="2143125"/>
            <a:ext cx="2535621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2514600"/>
            <a:ext cx="2381251" cy="30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8471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Coroana</a:t>
            </a:r>
            <a:r>
              <a:rPr lang="en-US" dirty="0" smtClean="0"/>
              <a:t> </a:t>
            </a:r>
            <a:r>
              <a:rPr lang="en-US" dirty="0" err="1" smtClean="0"/>
              <a:t>lui</a:t>
            </a:r>
            <a:r>
              <a:rPr lang="en-US" dirty="0" smtClean="0"/>
              <a:t> Napoleon Bonaparte</a:t>
            </a:r>
            <a:endParaRPr lang="en-US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981200"/>
            <a:ext cx="5886451" cy="425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1659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Bataliile</a:t>
            </a:r>
            <a:r>
              <a:rPr lang="en-US" dirty="0" smtClean="0"/>
              <a:t> </a:t>
            </a:r>
            <a:r>
              <a:rPr lang="en-US" dirty="0" err="1" smtClean="0"/>
              <a:t>lui</a:t>
            </a:r>
            <a:r>
              <a:rPr lang="en-US" dirty="0" smtClean="0"/>
              <a:t> Napoleon </a:t>
            </a:r>
            <a:r>
              <a:rPr lang="en-US" dirty="0"/>
              <a:t>B</a:t>
            </a:r>
            <a:r>
              <a:rPr lang="en-US" dirty="0" smtClean="0"/>
              <a:t>onaparte</a:t>
            </a:r>
            <a:endParaRPr lang="en-US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94603" y="3457933"/>
            <a:ext cx="3143251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188191"/>
            <a:ext cx="4717576" cy="233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0347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Incoronarea</a:t>
            </a:r>
            <a:r>
              <a:rPr lang="en-US" dirty="0" smtClean="0"/>
              <a:t> </a:t>
            </a:r>
            <a:r>
              <a:rPr lang="en-US" dirty="0" err="1" smtClean="0"/>
              <a:t>lui</a:t>
            </a:r>
            <a:r>
              <a:rPr lang="en-US" dirty="0" smtClean="0"/>
              <a:t> Napoleon Bonaparte</a:t>
            </a:r>
            <a:endParaRPr 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981200"/>
            <a:ext cx="5943600" cy="3925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8618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73162"/>
          </a:xfrm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Mormantul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 </a:t>
            </a:r>
            <a:r>
              <a:rPr lang="en-US" b="1" dirty="0" err="1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lui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 Napoleon Bonaparte</a:t>
            </a:r>
            <a:endParaRPr lang="en-US" b="1" dirty="0">
              <a:solidFill>
                <a:schemeClr val="bg1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371600"/>
            <a:ext cx="7551352" cy="50292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4726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Pentru</a:t>
            </a:r>
            <a:r>
              <a:rPr lang="en-US" dirty="0" smtClean="0"/>
              <a:t> </a:t>
            </a:r>
            <a:r>
              <a:rPr lang="en-US" dirty="0" err="1" smtClean="0"/>
              <a:t>videoclip</a:t>
            </a:r>
            <a:r>
              <a:rPr lang="en-US" dirty="0" smtClean="0"/>
              <a:t> </a:t>
            </a:r>
            <a:r>
              <a:rPr lang="en-US" dirty="0" err="1" smtClean="0"/>
              <a:t>dati</a:t>
            </a:r>
            <a:r>
              <a:rPr lang="en-US" dirty="0" smtClean="0"/>
              <a:t> click:</a:t>
            </a:r>
          </a:p>
          <a:p>
            <a:r>
              <a:rPr lang="it-IT" dirty="0">
                <a:solidFill>
                  <a:srgbClr val="660099"/>
                </a:solidFill>
                <a:latin typeface="arial"/>
                <a:hlinkClick r:id="rId2"/>
              </a:rPr>
              <a:t>Napoleon Video - Napoleon Bonaparte - HISTORY.com</a:t>
            </a:r>
            <a:endParaRPr lang="it-IT" dirty="0">
              <a:solidFill>
                <a:srgbClr val="222222"/>
              </a:solidFill>
              <a:latin typeface="arial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7814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uture">
  <a:themeElements>
    <a:clrScheme name="Couture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Black 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92</TotalTime>
  <Words>109</Words>
  <Application>Microsoft Office PowerPoint</Application>
  <PresentationFormat>On-screen Show (4:3)</PresentationFormat>
  <Paragraphs>12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Couture</vt:lpstr>
      <vt:lpstr>Napoleon Bonaparte</vt:lpstr>
      <vt:lpstr>Exilul în Insula Elba </vt:lpstr>
      <vt:lpstr>Cele o sută de zile.           Waterloo. Insula Sf. Elena </vt:lpstr>
      <vt:lpstr>Napoleon Bonaparte</vt:lpstr>
      <vt:lpstr>Coroana lui Napoleon Bonaparte</vt:lpstr>
      <vt:lpstr>Bataliile lui Napoleon Bonaparte</vt:lpstr>
      <vt:lpstr>Incoronarea lui Napoleon Bonaparte</vt:lpstr>
      <vt:lpstr>Mormantul lui Napoleon Bonaparte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Napoleon Bonaparte</dc:title>
  <dc:creator>Home</dc:creator>
  <cp:lastModifiedBy>Home</cp:lastModifiedBy>
  <cp:revision>7</cp:revision>
  <dcterms:created xsi:type="dcterms:W3CDTF">2006-08-16T00:00:00Z</dcterms:created>
  <dcterms:modified xsi:type="dcterms:W3CDTF">2015-04-30T19:22:15Z</dcterms:modified>
</cp:coreProperties>
</file>