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47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168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057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902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997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708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717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419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786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4709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289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699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336CE-598F-45AC-84DE-0EED36548453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8ADAC-0CC0-4A96-BA91-655B0A4918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07826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Tema teorie </a:t>
            </a: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Micu </a:t>
            </a:r>
            <a:r>
              <a:rPr lang="ro-RO" dirty="0" err="1" smtClean="0"/>
              <a:t>Vladut</a:t>
            </a:r>
            <a:endParaRPr lang="ro-RO" dirty="0" smtClean="0"/>
          </a:p>
          <a:p>
            <a:r>
              <a:rPr lang="ro-RO" dirty="0" smtClean="0"/>
              <a:t>Clasa a 9 a muzica</a:t>
            </a:r>
            <a:endParaRPr lang="ro-RO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0839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7380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102" y="0"/>
            <a:ext cx="11145795" cy="6854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59467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923" y="0"/>
            <a:ext cx="963615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1836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</Words>
  <Application>Microsoft Office PowerPoint</Application>
  <PresentationFormat>Particularizare</PresentationFormat>
  <Paragraphs>3</Paragraphs>
  <Slides>5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5</vt:i4>
      </vt:variant>
    </vt:vector>
  </HeadingPairs>
  <TitlesOfParts>
    <vt:vector size="6" baseType="lpstr">
      <vt:lpstr>Office Theme</vt:lpstr>
      <vt:lpstr>Tema teorie </vt:lpstr>
      <vt:lpstr>Diapozitivul 2</vt:lpstr>
      <vt:lpstr>Diapozitivul 3</vt:lpstr>
      <vt:lpstr>Diapozitivul 4</vt:lpstr>
      <vt:lpstr>Diapozitivul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Mihay</cp:lastModifiedBy>
  <cp:revision>6</cp:revision>
  <dcterms:created xsi:type="dcterms:W3CDTF">2020-03-21T22:16:41Z</dcterms:created>
  <dcterms:modified xsi:type="dcterms:W3CDTF">2020-03-24T21:56:45Z</dcterms:modified>
</cp:coreProperties>
</file>