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8" r:id="rId1"/>
  </p:sldMasterIdLst>
  <p:sldIdLst>
    <p:sldId id="256" r:id="rId2"/>
    <p:sldId id="270" r:id="rId3"/>
    <p:sldId id="257" r:id="rId4"/>
    <p:sldId id="258" r:id="rId5"/>
    <p:sldId id="261" r:id="rId6"/>
    <p:sldId id="260" r:id="rId7"/>
    <p:sldId id="262" r:id="rId8"/>
    <p:sldId id="263" r:id="rId9"/>
    <p:sldId id="264" r:id="rId10"/>
    <p:sldId id="265" r:id="rId11"/>
    <p:sldId id="267" r:id="rId12"/>
    <p:sldId id="269" r:id="rId1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116" d="100"/>
          <a:sy n="116" d="100"/>
        </p:scale>
        <p:origin x="336" y="10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0"/>
            <a:ext cx="12192000" cy="6858000"/>
            <a:chOff x="0" y="0"/>
            <a:chExt cx="12192000" cy="6858000"/>
          </a:xfrm>
        </p:grpSpPr>
        <p:sp>
          <p:nvSpPr>
            <p:cNvPr id="9" name="Rectangle 8"/>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ctrTitle"/>
          </p:nvPr>
        </p:nvSpPr>
        <p:spPr>
          <a:xfrm>
            <a:off x="1154955" y="2099733"/>
            <a:ext cx="8825658" cy="2677648"/>
          </a:xfrm>
        </p:spPr>
        <p:txBody>
          <a:bodyPr anchor="b"/>
          <a:lstStyle>
            <a:lvl1pPr>
              <a:defRPr sz="5400"/>
            </a:lvl1pPr>
          </a:lstStyle>
          <a:p>
            <a:r>
              <a:rPr lang="en-US" smtClean="0"/>
              <a:t>Click to edit Master title style</a:t>
            </a:r>
            <a:endParaRPr lang="en-US" dirty="0"/>
          </a:p>
        </p:txBody>
      </p:sp>
      <p:sp>
        <p:nvSpPr>
          <p:cNvPr id="3" name="Subtitle 2"/>
          <p:cNvSpPr>
            <a:spLocks noGrp="1"/>
          </p:cNvSpPr>
          <p:nvPr>
            <p:ph type="subTitle" idx="1"/>
          </p:nvPr>
        </p:nvSpPr>
        <p:spPr bwMode="gray">
          <a:xfrm>
            <a:off x="1154955" y="4777380"/>
            <a:ext cx="8825658" cy="861420"/>
          </a:xfrm>
        </p:spPr>
        <p:txBody>
          <a:bodyPr anchor="t"/>
          <a:lstStyle>
            <a:lvl1pPr marL="0" indent="0" algn="l">
              <a:buNone/>
              <a:defRPr cap="all">
                <a:solidFill>
                  <a:schemeClr val="accent1">
                    <a:lumMod val="60000"/>
                    <a:lumOff val="4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bwMode="gray">
          <a:xfrm rot="5400000">
            <a:off x="10158984" y="1792224"/>
            <a:ext cx="990599" cy="304799"/>
          </a:xfrm>
        </p:spPr>
        <p:txBody>
          <a:bodyPr anchor="t"/>
          <a:lstStyle>
            <a:lvl1pPr algn="l">
              <a:defRPr b="0" i="0">
                <a:solidFill>
                  <a:schemeClr val="bg1">
                    <a:alpha val="60000"/>
                  </a:schemeClr>
                </a:solidFill>
              </a:defRPr>
            </a:lvl1pPr>
          </a:lstStyle>
          <a:p>
            <a:fld id="{B8EF47FF-BBFF-43FB-A9A5-8F3DD7247C17}" type="datetimeFigureOut">
              <a:rPr lang="en-US" smtClean="0"/>
              <a:t>17-Mar-20</a:t>
            </a:fld>
            <a:endParaRPr lang="en-US"/>
          </a:p>
        </p:txBody>
      </p:sp>
      <p:sp>
        <p:nvSpPr>
          <p:cNvPr id="5" name="Footer Placeholder 4"/>
          <p:cNvSpPr>
            <a:spLocks noGrp="1"/>
          </p:cNvSpPr>
          <p:nvPr>
            <p:ph type="ftr" sz="quarter" idx="11"/>
          </p:nvPr>
        </p:nvSpPr>
        <p:spPr bwMode="gray">
          <a:xfrm rot="5400000">
            <a:off x="8951976" y="3227832"/>
            <a:ext cx="3859795" cy="304801"/>
          </a:xfrm>
        </p:spPr>
        <p:txBody>
          <a:bodyPr/>
          <a:lstStyle>
            <a:lvl1pPr>
              <a:defRPr b="0" i="0">
                <a:solidFill>
                  <a:schemeClr val="bg1">
                    <a:alpha val="60000"/>
                  </a:schemeClr>
                </a:solidFill>
              </a:defRPr>
            </a:lvl1pPr>
          </a:lstStyle>
          <a:p>
            <a:endParaRPr lang="en-US"/>
          </a:p>
        </p:txBody>
      </p:sp>
      <p:sp>
        <p:nvSpPr>
          <p:cNvPr id="11" name="Rectangle 10"/>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12" name="Slide Number Placeholder 5"/>
          <p:cNvSpPr>
            <a:spLocks noGrp="1"/>
          </p:cNvSpPr>
          <p:nvPr>
            <p:ph type="sldNum" sz="quarter" idx="12"/>
          </p:nvPr>
        </p:nvSpPr>
        <p:spPr>
          <a:xfrm>
            <a:off x="10352540" y="295729"/>
            <a:ext cx="838199" cy="767687"/>
          </a:xfrm>
        </p:spPr>
        <p:txBody>
          <a:bodyPr/>
          <a:lstStyle/>
          <a:p>
            <a:fld id="{23231154-DE59-4931-BCB9-CEE7A4C99C94}" type="slidenum">
              <a:rPr lang="en-US" smtClean="0"/>
              <a:t>‹#›</a:t>
            </a:fld>
            <a:endParaRPr lang="en-US"/>
          </a:p>
        </p:txBody>
      </p:sp>
    </p:spTree>
    <p:extLst>
      <p:ext uri="{BB962C8B-B14F-4D97-AF65-F5344CB8AC3E}">
        <p14:creationId xmlns:p14="http://schemas.microsoft.com/office/powerpoint/2010/main" val="25122095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000">
        <p15:prstTrans prst="curtains"/>
      </p:transition>
    </mc:Choice>
    <mc:Fallback>
      <p:transition spd="slow">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a:xfrm>
            <a:off x="1154954" y="2603500"/>
            <a:ext cx="8825659" cy="34163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8EF47FF-BBFF-43FB-A9A5-8F3DD7247C17}" type="datetimeFigureOut">
              <a:rPr lang="en-US" smtClean="0"/>
              <a:t>17-Mar-20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3231154-DE59-4931-BCB9-CEE7A4C99C94}" type="slidenum">
              <a:rPr lang="en-US" smtClean="0"/>
              <a:t>‹#›</a:t>
            </a:fld>
            <a:endParaRPr lang="en-US"/>
          </a:p>
        </p:txBody>
      </p:sp>
    </p:spTree>
    <p:extLst>
      <p:ext uri="{BB962C8B-B14F-4D97-AF65-F5344CB8AC3E}">
        <p14:creationId xmlns:p14="http://schemas.microsoft.com/office/powerpoint/2010/main" val="370963968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000">
        <p15:prstTrans prst="curtains"/>
      </p:transition>
    </mc:Choice>
    <mc:Fallback>
      <p:transition spd="slow">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grpSp>
        <p:nvGrpSpPr>
          <p:cNvPr id="8" name="Group 7"/>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0" name="Rectangle 9"/>
            <p:cNvSpPr/>
            <p:nvPr/>
          </p:nvSpPr>
          <p:spPr bwMode="gray">
            <a:xfrm>
              <a:off x="7289800" y="402165"/>
              <a:ext cx="44788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5"/>
            <p:cNvSpPr/>
            <p:nvPr/>
          </p:nvSpPr>
          <p:spPr bwMode="gray">
            <a:xfrm rot="16200000">
              <a:off x="3787244"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2" name="Freeform 5"/>
            <p:cNvSpPr/>
            <p:nvPr/>
          </p:nvSpPr>
          <p:spPr bwMode="gray">
            <a:xfrm rot="15922489">
              <a:off x="4698352"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2677645"/>
            <a:ext cx="4351025" cy="2283824"/>
          </a:xfrm>
        </p:spPr>
        <p:txBody>
          <a:bodyPr anchor="ctr"/>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895559" y="2677644"/>
            <a:ext cx="3757545" cy="2283824"/>
          </a:xfrm>
        </p:spPr>
        <p:txBody>
          <a:bodyPr anchor="ctr"/>
          <a:lstStyle>
            <a:lvl1pPr marL="0" indent="0" algn="l">
              <a:buNone/>
              <a:defRPr sz="2000" cap="all">
                <a:solidFill>
                  <a:schemeClr val="accent1">
                    <a:lumMod val="60000"/>
                    <a:lumOff val="4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8EF47FF-BBFF-43FB-A9A5-8F3DD7247C17}" type="datetimeFigureOut">
              <a:rPr lang="en-US" smtClean="0"/>
              <a:t>17-Mar-20</a:t>
            </a:fld>
            <a:endParaRPr lang="en-US"/>
          </a:p>
        </p:txBody>
      </p:sp>
      <p:sp>
        <p:nvSpPr>
          <p:cNvPr id="5" name="Footer Placeholder 4"/>
          <p:cNvSpPr>
            <a:spLocks noGrp="1"/>
          </p:cNvSpPr>
          <p:nvPr>
            <p:ph type="ftr" sz="quarter" idx="11"/>
          </p:nvPr>
        </p:nvSpPr>
        <p:spPr/>
        <p:txBody>
          <a:bodyPr/>
          <a:lstStyle/>
          <a:p>
            <a:endParaRPr lang="en-US"/>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23231154-DE59-4931-BCB9-CEE7A4C99C94}" type="slidenum">
              <a:rPr lang="en-US" smtClean="0"/>
              <a:t>‹#›</a:t>
            </a:fld>
            <a:endParaRPr lang="en-US"/>
          </a:p>
        </p:txBody>
      </p:sp>
    </p:spTree>
    <p:extLst>
      <p:ext uri="{BB962C8B-B14F-4D97-AF65-F5344CB8AC3E}">
        <p14:creationId xmlns:p14="http://schemas.microsoft.com/office/powerpoint/2010/main" val="131249548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000">
        <p15:prstTrans prst="curtains"/>
      </p:transition>
    </mc:Choice>
    <mc:Fallback>
      <p:transition spd="slow">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154954" y="2603500"/>
            <a:ext cx="4825158" cy="3416301"/>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208712" y="2603500"/>
            <a:ext cx="4825159" cy="3416300"/>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B8EF47FF-BBFF-43FB-A9A5-8F3DD7247C17}" type="datetimeFigureOut">
              <a:rPr lang="en-US" smtClean="0"/>
              <a:t>17-Mar-20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3231154-DE59-4931-BCB9-CEE7A4C99C94}" type="slidenum">
              <a:rPr lang="en-US" smtClean="0"/>
              <a:t>‹#›</a:t>
            </a:fld>
            <a:endParaRPr lang="en-US"/>
          </a:p>
        </p:txBody>
      </p:sp>
    </p:spTree>
    <p:extLst>
      <p:ext uri="{BB962C8B-B14F-4D97-AF65-F5344CB8AC3E}">
        <p14:creationId xmlns:p14="http://schemas.microsoft.com/office/powerpoint/2010/main" val="166479027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000">
        <p15:prstTrans prst="curtains"/>
      </p:transition>
    </mc:Choice>
    <mc:Fallback>
      <p:transition spd="slow">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1154954" y="2603500"/>
            <a:ext cx="4825157"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154954" y="3179762"/>
            <a:ext cx="4825158" cy="2840039"/>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208712" y="2603500"/>
            <a:ext cx="4825159"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208712" y="3179762"/>
            <a:ext cx="4825159" cy="2840039"/>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B8EF47FF-BBFF-43FB-A9A5-8F3DD7247C17}" type="datetimeFigureOut">
              <a:rPr lang="en-US" smtClean="0"/>
              <a:t>17-Mar-20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23231154-DE59-4931-BCB9-CEE7A4C99C94}" type="slidenum">
              <a:rPr lang="en-US" smtClean="0"/>
              <a:t>‹#›</a:t>
            </a:fld>
            <a:endParaRPr lang="en-US"/>
          </a:p>
        </p:txBody>
      </p:sp>
    </p:spTree>
    <p:extLst>
      <p:ext uri="{BB962C8B-B14F-4D97-AF65-F5344CB8AC3E}">
        <p14:creationId xmlns:p14="http://schemas.microsoft.com/office/powerpoint/2010/main" val="251163120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000">
        <p15:prstTrans prst="curtains"/>
      </p:transition>
    </mc:Choice>
    <mc:Fallback>
      <p:transition spd="slow">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9" name="Title 1"/>
          <p:cNvSpPr>
            <a:spLocks noGrp="1"/>
          </p:cNvSpPr>
          <p:nvPr>
            <p:ph type="title"/>
          </p:nvPr>
        </p:nvSpPr>
        <p:spPr>
          <a:xfrm>
            <a:off x="1154954" y="973668"/>
            <a:ext cx="8761413" cy="706964"/>
          </a:xfrm>
        </p:spPr>
        <p:txBody>
          <a:bodyPr/>
          <a:lstStyle>
            <a:lvl1pPr>
              <a:defRPr/>
            </a:lvl1p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B8EF47FF-BBFF-43FB-A9A5-8F3DD7247C17}" type="datetimeFigureOut">
              <a:rPr lang="en-US" smtClean="0"/>
              <a:t>17-Mar-20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23231154-DE59-4931-BCB9-CEE7A4C99C94}" type="slidenum">
              <a:rPr lang="en-US" smtClean="0"/>
              <a:t>‹#›</a:t>
            </a:fld>
            <a:endParaRPr lang="en-US"/>
          </a:p>
        </p:txBody>
      </p:sp>
    </p:spTree>
    <p:extLst>
      <p:ext uri="{BB962C8B-B14F-4D97-AF65-F5344CB8AC3E}">
        <p14:creationId xmlns:p14="http://schemas.microsoft.com/office/powerpoint/2010/main" val="273142361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000">
        <p15:prstTrans prst="curtains"/>
      </p:transition>
    </mc:Choice>
    <mc:Fallback>
      <p:transition spd="slow">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8EF47FF-BBFF-43FB-A9A5-8F3DD7247C17}" type="datetimeFigureOut">
              <a:rPr lang="en-US" smtClean="0"/>
              <a:t>17-Mar-20</a:t>
            </a:fld>
            <a:endParaRPr lang="en-US"/>
          </a:p>
        </p:txBody>
      </p:sp>
      <p:sp>
        <p:nvSpPr>
          <p:cNvPr id="3" name="Footer Placeholder 2"/>
          <p:cNvSpPr>
            <a:spLocks noGrp="1"/>
          </p:cNvSpPr>
          <p:nvPr>
            <p:ph type="ftr" sz="quarter" idx="11"/>
          </p:nvPr>
        </p:nvSpPr>
        <p:spPr/>
        <p:txBody>
          <a:bodyPr/>
          <a:lstStyle/>
          <a:p>
            <a:endParaRPr lang="en-US"/>
          </a:p>
        </p:txBody>
      </p:sp>
      <p:sp>
        <p:nvSpPr>
          <p:cNvPr id="7" name="Rectangle 6"/>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4" name="Slide Number Placeholder 3"/>
          <p:cNvSpPr>
            <a:spLocks noGrp="1"/>
          </p:cNvSpPr>
          <p:nvPr>
            <p:ph type="sldNum" sz="quarter" idx="12"/>
          </p:nvPr>
        </p:nvSpPr>
        <p:spPr/>
        <p:txBody>
          <a:bodyPr/>
          <a:lstStyle/>
          <a:p>
            <a:fld id="{23231154-DE59-4931-BCB9-CEE7A4C99C94}" type="slidenum">
              <a:rPr lang="en-US" smtClean="0"/>
              <a:t>‹#›</a:t>
            </a:fld>
            <a:endParaRPr lang="en-US"/>
          </a:p>
        </p:txBody>
      </p:sp>
    </p:spTree>
    <p:extLst>
      <p:ext uri="{BB962C8B-B14F-4D97-AF65-F5344CB8AC3E}">
        <p14:creationId xmlns:p14="http://schemas.microsoft.com/office/powerpoint/2010/main" val="64454437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000">
        <p15:prstTrans prst="curtains"/>
      </p:transition>
    </mc:Choice>
    <mc:Fallback>
      <p:transition spd="slow">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2" name="Oval 21"/>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bwMode="gray">
            <a:xfrm>
              <a:off x="5713412" y="402165"/>
              <a:ext cx="6055253"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8" name="Freeform 5"/>
            <p:cNvSpPr/>
            <p:nvPr/>
          </p:nvSpPr>
          <p:spPr bwMode="gray">
            <a:xfrm rot="15922489">
              <a:off x="3140485"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rot="16200000">
              <a:off x="2229377"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5" y="1295400"/>
            <a:ext cx="2793158" cy="1600200"/>
          </a:xfrm>
        </p:spPr>
        <p:txBody>
          <a:bodyPr anchor="b"/>
          <a:lstStyle>
            <a:lvl1pPr algn="l">
              <a:defRPr sz="2400" b="0"/>
            </a:lvl1pPr>
          </a:lstStyle>
          <a:p>
            <a:r>
              <a:rPr lang="en-US" smtClean="0"/>
              <a:t>Click to edit Master title style</a:t>
            </a:r>
            <a:endParaRPr lang="en-US" dirty="0"/>
          </a:p>
        </p:txBody>
      </p:sp>
      <p:sp>
        <p:nvSpPr>
          <p:cNvPr id="3" name="Content Placeholder 2"/>
          <p:cNvSpPr>
            <a:spLocks noGrp="1"/>
          </p:cNvSpPr>
          <p:nvPr>
            <p:ph idx="1"/>
          </p:nvPr>
        </p:nvSpPr>
        <p:spPr>
          <a:xfrm>
            <a:off x="5781146" y="1447800"/>
            <a:ext cx="5190066" cy="4572000"/>
          </a:xfrm>
        </p:spPr>
        <p:txBody>
          <a:bodyPr anchor="ct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bwMode="gray">
          <a:xfrm>
            <a:off x="1154954" y="3129280"/>
            <a:ext cx="2793158" cy="2895599"/>
          </a:xfrm>
        </p:spPr>
        <p:txBody>
          <a:bodyPr/>
          <a:lstStyle>
            <a:lvl1pPr marL="0" indent="0">
              <a:buNone/>
              <a:defRPr sz="14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8EF47FF-BBFF-43FB-A9A5-8F3DD7247C17}" type="datetimeFigureOut">
              <a:rPr lang="en-US" smtClean="0"/>
              <a:t>17-Mar-20</a:t>
            </a:fld>
            <a:endParaRPr lang="en-US"/>
          </a:p>
        </p:txBody>
      </p:sp>
      <p:sp>
        <p:nvSpPr>
          <p:cNvPr id="6" name="Footer Placeholder 5"/>
          <p:cNvSpPr>
            <a:spLocks noGrp="1"/>
          </p:cNvSpPr>
          <p:nvPr>
            <p:ph type="ftr" sz="quarter" idx="11"/>
          </p:nvPr>
        </p:nvSpPr>
        <p:spPr/>
        <p:txBody>
          <a:bodyPr/>
          <a:lstStyle/>
          <a:p>
            <a:endParaRPr lang="en-US"/>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23231154-DE59-4931-BCB9-CEE7A4C99C94}" type="slidenum">
              <a:rPr lang="en-US" smtClean="0"/>
              <a:t>‹#›</a:t>
            </a:fld>
            <a:endParaRPr lang="en-US"/>
          </a:p>
        </p:txBody>
      </p:sp>
    </p:spTree>
    <p:extLst>
      <p:ext uri="{BB962C8B-B14F-4D97-AF65-F5344CB8AC3E}">
        <p14:creationId xmlns:p14="http://schemas.microsoft.com/office/powerpoint/2010/main" val="9658756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000">
        <p15:prstTrans prst="curtains"/>
      </p:transition>
    </mc:Choice>
    <mc:Fallback>
      <p:transition spd="slow">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bwMode="gray">
            <a:xfrm>
              <a:off x="6172200" y="402165"/>
              <a:ext cx="55964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22" name="Freeform 5"/>
            <p:cNvSpPr/>
            <p:nvPr/>
          </p:nvSpPr>
          <p:spPr bwMode="gray">
            <a:xfrm rot="15922489">
              <a:off x="4203594"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rot="16200000">
              <a:off x="32954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5" y="1693333"/>
            <a:ext cx="3865134" cy="1735667"/>
          </a:xfrm>
        </p:spPr>
        <p:txBody>
          <a:bodyPr anchor="b">
            <a:normAutofit/>
          </a:bodyPr>
          <a:lstStyle>
            <a:lvl1pPr algn="l">
              <a:defRPr sz="36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547870" y="1143000"/>
            <a:ext cx="3227193"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marL="0" lvl="0" indent="0" algn="ctr">
              <a:buNone/>
            </a:pPr>
            <a:r>
              <a:rPr lang="en-US" smtClean="0"/>
              <a:t>Click icon to add picture</a:t>
            </a:r>
            <a:endParaRPr lang="en-US" dirty="0"/>
          </a:p>
        </p:txBody>
      </p:sp>
      <p:sp>
        <p:nvSpPr>
          <p:cNvPr id="4" name="Text Placeholder 3"/>
          <p:cNvSpPr>
            <a:spLocks noGrp="1"/>
          </p:cNvSpPr>
          <p:nvPr>
            <p:ph type="body" sz="half" idx="2"/>
          </p:nvPr>
        </p:nvSpPr>
        <p:spPr bwMode="gray">
          <a:xfrm>
            <a:off x="1154954" y="3657600"/>
            <a:ext cx="3859212" cy="1371600"/>
          </a:xfrm>
        </p:spPr>
        <p:txBody>
          <a:bodyPr>
            <a:normAutofit/>
          </a:bodyPr>
          <a:lstStyle>
            <a:lvl1pPr marL="0" indent="0">
              <a:buNone/>
              <a:defRPr sz="14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8EF47FF-BBFF-43FB-A9A5-8F3DD7247C17}" type="datetimeFigureOut">
              <a:rPr lang="en-US" smtClean="0"/>
              <a:t>17-Mar-20</a:t>
            </a:fld>
            <a:endParaRPr lang="en-US"/>
          </a:p>
        </p:txBody>
      </p:sp>
      <p:sp>
        <p:nvSpPr>
          <p:cNvPr id="6" name="Footer Placeholder 5"/>
          <p:cNvSpPr>
            <a:spLocks noGrp="1"/>
          </p:cNvSpPr>
          <p:nvPr>
            <p:ph type="ftr" sz="quarter" idx="11"/>
          </p:nvPr>
        </p:nvSpPr>
        <p:spPr/>
        <p:txBody>
          <a:bodyPr/>
          <a:lstStyle/>
          <a:p>
            <a:endParaRPr lang="en-US"/>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23231154-DE59-4931-BCB9-CEE7A4C99C94}" type="slidenum">
              <a:rPr lang="en-US" smtClean="0"/>
              <a:t>‹#›</a:t>
            </a:fld>
            <a:endParaRPr lang="en-US"/>
          </a:p>
        </p:txBody>
      </p:sp>
    </p:spTree>
    <p:extLst>
      <p:ext uri="{BB962C8B-B14F-4D97-AF65-F5344CB8AC3E}">
        <p14:creationId xmlns:p14="http://schemas.microsoft.com/office/powerpoint/2010/main" val="346836964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000">
        <p15:prstTrans prst="curtains"/>
      </p:transition>
    </mc:Choice>
    <mc:Fallback>
      <p:transition spd="slow">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3" name="Rectangle 12"/>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Freeform 5"/>
            <p:cNvSpPr/>
            <p:nvPr/>
          </p:nvSpPr>
          <p:spPr bwMode="gray">
            <a:xfrm rot="10371525">
              <a:off x="263767" y="443825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1" name="Freeform 5"/>
            <p:cNvSpPr/>
            <p:nvPr/>
          </p:nvSpPr>
          <p:spPr bwMode="gray">
            <a:xfrm rot="10800000">
              <a:off x="459506" y="321130"/>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4969927"/>
            <a:ext cx="8825659"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154954" y="685800"/>
            <a:ext cx="8825659" cy="3429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154954" y="5536665"/>
            <a:ext cx="8825658" cy="493712"/>
          </a:xfrm>
        </p:spPr>
        <p:txBody>
          <a:bodyPr>
            <a:normAutofit/>
          </a:bodyPr>
          <a:lstStyle>
            <a:lvl1pPr marL="0" indent="0">
              <a:buNone/>
              <a:defRPr sz="12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8EF47FF-BBFF-43FB-A9A5-8F3DD7247C17}" type="datetimeFigureOut">
              <a:rPr lang="en-US" smtClean="0"/>
              <a:t>17-Mar-20</a:t>
            </a:fld>
            <a:endParaRPr lang="en-US"/>
          </a:p>
        </p:txBody>
      </p:sp>
      <p:sp>
        <p:nvSpPr>
          <p:cNvPr id="6" name="Footer Placeholder 5"/>
          <p:cNvSpPr>
            <a:spLocks noGrp="1"/>
          </p:cNvSpPr>
          <p:nvPr>
            <p:ph type="ftr" sz="quarter" idx="11"/>
          </p:nvPr>
        </p:nvSpPr>
        <p:spPr/>
        <p:txBody>
          <a:bodyPr/>
          <a:lstStyle/>
          <a:p>
            <a:endParaRPr lang="en-US"/>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23231154-DE59-4931-BCB9-CEE7A4C99C94}" type="slidenum">
              <a:rPr lang="en-US" smtClean="0"/>
              <a:t>‹#›</a:t>
            </a:fld>
            <a:endParaRPr lang="en-US"/>
          </a:p>
        </p:txBody>
      </p:sp>
    </p:spTree>
    <p:extLst>
      <p:ext uri="{BB962C8B-B14F-4D97-AF65-F5344CB8AC3E}">
        <p14:creationId xmlns:p14="http://schemas.microsoft.com/office/powerpoint/2010/main" val="382493952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000">
        <p15:prstTrans prst="curtains"/>
      </p:transition>
    </mc:Choice>
    <mc:Fallback>
      <p:transition spd="slow">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Title and Caption">
    <p:spTree>
      <p:nvGrpSpPr>
        <p:cNvPr id="1" name=""/>
        <p:cNvGrpSpPr/>
        <p:nvPr/>
      </p:nvGrpSpPr>
      <p:grpSpPr>
        <a:xfrm>
          <a:off x="0" y="0"/>
          <a:ext cx="0" cy="0"/>
          <a:chOff x="0" y="0"/>
          <a:chExt cx="0" cy="0"/>
        </a:xfrm>
      </p:grpSpPr>
      <p:grpSp>
        <p:nvGrpSpPr>
          <p:cNvPr id="7" name="Group 6"/>
          <p:cNvGrpSpPr/>
          <p:nvPr/>
        </p:nvGrpSpPr>
        <p:grpSpPr>
          <a:xfrm>
            <a:off x="0" y="0"/>
            <a:ext cx="12192000" cy="6858000"/>
            <a:chOff x="0" y="0"/>
            <a:chExt cx="12192000" cy="6858000"/>
          </a:xfrm>
        </p:grpSpPr>
        <p:sp>
          <p:nvSpPr>
            <p:cNvPr id="11" name="Rectangle 10"/>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4" name="Oval 13"/>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5" name="Freeform 5"/>
            <p:cNvSpPr/>
            <p:nvPr/>
          </p:nvSpPr>
          <p:spPr bwMode="gray">
            <a:xfrm rot="21010068">
              <a:off x="8490951" y="271487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7" name="Freeform 5"/>
            <p:cNvSpPr/>
            <p:nvPr/>
          </p:nvSpPr>
          <p:spPr bwMode="gray">
            <a:xfrm>
              <a:off x="455612" y="2801319"/>
              <a:ext cx="11277600" cy="3602637"/>
            </a:xfrm>
            <a:custGeom>
              <a:avLst/>
              <a:gdLst/>
              <a:ahLst/>
              <a:cxnLst/>
              <a:rect l="l" t="t" r="r" b="b"/>
              <a:pathLst>
                <a:path w="10000" h="7946">
                  <a:moveTo>
                    <a:pt x="0" y="0"/>
                  </a:moveTo>
                  <a:lnTo>
                    <a:pt x="0" y="7945"/>
                  </a:lnTo>
                  <a:lnTo>
                    <a:pt x="10000" y="7946"/>
                  </a:lnTo>
                  <a:lnTo>
                    <a:pt x="10000" y="4"/>
                  </a:lnTo>
                  <a:lnTo>
                    <a:pt x="10000" y="4"/>
                  </a:lnTo>
                  <a:lnTo>
                    <a:pt x="9773" y="91"/>
                  </a:lnTo>
                  <a:lnTo>
                    <a:pt x="9547" y="175"/>
                  </a:lnTo>
                  <a:lnTo>
                    <a:pt x="9320" y="256"/>
                  </a:lnTo>
                  <a:lnTo>
                    <a:pt x="9092" y="326"/>
                  </a:lnTo>
                  <a:lnTo>
                    <a:pt x="8865" y="396"/>
                  </a:lnTo>
                  <a:lnTo>
                    <a:pt x="8637" y="462"/>
                  </a:lnTo>
                  <a:lnTo>
                    <a:pt x="8412" y="518"/>
                  </a:lnTo>
                  <a:lnTo>
                    <a:pt x="8184" y="571"/>
                  </a:lnTo>
                  <a:lnTo>
                    <a:pt x="7957" y="620"/>
                  </a:lnTo>
                  <a:lnTo>
                    <a:pt x="7734" y="662"/>
                  </a:lnTo>
                  <a:lnTo>
                    <a:pt x="7508" y="704"/>
                  </a:lnTo>
                  <a:lnTo>
                    <a:pt x="7285" y="739"/>
                  </a:lnTo>
                  <a:lnTo>
                    <a:pt x="7062" y="767"/>
                  </a:lnTo>
                  <a:lnTo>
                    <a:pt x="6840" y="795"/>
                  </a:lnTo>
                  <a:lnTo>
                    <a:pt x="6620" y="819"/>
                  </a:lnTo>
                  <a:lnTo>
                    <a:pt x="6402" y="837"/>
                  </a:lnTo>
                  <a:lnTo>
                    <a:pt x="6184" y="851"/>
                  </a:lnTo>
                  <a:lnTo>
                    <a:pt x="5968" y="865"/>
                  </a:lnTo>
                  <a:lnTo>
                    <a:pt x="5755" y="872"/>
                  </a:lnTo>
                  <a:lnTo>
                    <a:pt x="5542" y="879"/>
                  </a:lnTo>
                  <a:lnTo>
                    <a:pt x="5332" y="882"/>
                  </a:lnTo>
                  <a:lnTo>
                    <a:pt x="5124" y="879"/>
                  </a:lnTo>
                  <a:lnTo>
                    <a:pt x="4918" y="879"/>
                  </a:lnTo>
                  <a:lnTo>
                    <a:pt x="4714" y="872"/>
                  </a:lnTo>
                  <a:lnTo>
                    <a:pt x="4514" y="861"/>
                  </a:lnTo>
                  <a:lnTo>
                    <a:pt x="4316" y="851"/>
                  </a:lnTo>
                  <a:lnTo>
                    <a:pt x="4122" y="840"/>
                  </a:lnTo>
                  <a:lnTo>
                    <a:pt x="3929" y="823"/>
                  </a:lnTo>
                  <a:lnTo>
                    <a:pt x="3739" y="805"/>
                  </a:lnTo>
                  <a:lnTo>
                    <a:pt x="3553" y="788"/>
                  </a:lnTo>
                  <a:lnTo>
                    <a:pt x="3190" y="742"/>
                  </a:lnTo>
                  <a:lnTo>
                    <a:pt x="2842" y="693"/>
                  </a:lnTo>
                  <a:lnTo>
                    <a:pt x="2508" y="641"/>
                  </a:lnTo>
                  <a:lnTo>
                    <a:pt x="2192" y="585"/>
                  </a:lnTo>
                  <a:lnTo>
                    <a:pt x="1890" y="525"/>
                  </a:lnTo>
                  <a:lnTo>
                    <a:pt x="1610" y="462"/>
                  </a:lnTo>
                  <a:lnTo>
                    <a:pt x="1347" y="399"/>
                  </a:lnTo>
                  <a:lnTo>
                    <a:pt x="1105" y="336"/>
                  </a:lnTo>
                  <a:lnTo>
                    <a:pt x="883" y="277"/>
                  </a:lnTo>
                  <a:lnTo>
                    <a:pt x="686" y="221"/>
                  </a:lnTo>
                  <a:lnTo>
                    <a:pt x="508" y="168"/>
                  </a:lnTo>
                  <a:lnTo>
                    <a:pt x="358" y="123"/>
                  </a:lnTo>
                  <a:lnTo>
                    <a:pt x="232" y="81"/>
                  </a:lnTo>
                  <a:lnTo>
                    <a:pt x="59" y="21"/>
                  </a:lnTo>
                  <a:lnTo>
                    <a:pt x="0" y="0"/>
                  </a:lnTo>
                  <a:lnTo>
                    <a:pt x="0" y="0"/>
                  </a:lnTo>
                  <a:close/>
                </a:path>
              </a:pathLst>
            </a:custGeom>
            <a:solidFill>
              <a:schemeClr val="bg1"/>
            </a:solidFill>
            <a:ln>
              <a:noFill/>
            </a:ln>
          </p:spPr>
        </p:sp>
        <p:sp>
          <p:nvSpPr>
            <p:cNvPr id="1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48798" y="1063417"/>
            <a:ext cx="8831816" cy="1372986"/>
          </a:xfrm>
        </p:spPr>
        <p:txBody>
          <a:bodyPr/>
          <a:lstStyle>
            <a:lvl1pPr>
              <a:defRPr sz="4000"/>
            </a:lvl1pPr>
          </a:lstStyle>
          <a:p>
            <a:r>
              <a:rPr lang="en-US" smtClean="0"/>
              <a:t>Click to edit Master title style</a:t>
            </a:r>
            <a:endParaRPr lang="en-US" dirty="0"/>
          </a:p>
        </p:txBody>
      </p:sp>
      <p:sp>
        <p:nvSpPr>
          <p:cNvPr id="8" name="Text Placeholder 3"/>
          <p:cNvSpPr>
            <a:spLocks noGrp="1"/>
          </p:cNvSpPr>
          <p:nvPr>
            <p:ph type="body" sz="half" idx="2"/>
          </p:nvPr>
        </p:nvSpPr>
        <p:spPr>
          <a:xfrm>
            <a:off x="1154954" y="3543300"/>
            <a:ext cx="8825659" cy="24765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8EF47FF-BBFF-43FB-A9A5-8F3DD7247C17}" type="datetimeFigureOut">
              <a:rPr lang="en-US" smtClean="0"/>
              <a:t>17-Mar-20</a:t>
            </a:fld>
            <a:endParaRPr lang="en-US"/>
          </a:p>
        </p:txBody>
      </p:sp>
      <p:sp>
        <p:nvSpPr>
          <p:cNvPr id="5" name="Footer Placeholder 4"/>
          <p:cNvSpPr>
            <a:spLocks noGrp="1"/>
          </p:cNvSpPr>
          <p:nvPr>
            <p:ph type="ftr" sz="quarter" idx="11"/>
          </p:nvPr>
        </p:nvSpPr>
        <p:spPr/>
        <p:txBody>
          <a:bodyPr/>
          <a:lstStyle/>
          <a:p>
            <a:endParaRPr lang="en-US"/>
          </a:p>
        </p:txBody>
      </p:sp>
      <p:sp>
        <p:nvSpPr>
          <p:cNvPr id="13" name="Rectangle 12"/>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23231154-DE59-4931-BCB9-CEE7A4C99C94}" type="slidenum">
              <a:rPr lang="en-US" smtClean="0"/>
              <a:t>‹#›</a:t>
            </a:fld>
            <a:endParaRPr lang="en-US"/>
          </a:p>
        </p:txBody>
      </p:sp>
    </p:spTree>
    <p:extLst>
      <p:ext uri="{BB962C8B-B14F-4D97-AF65-F5344CB8AC3E}">
        <p14:creationId xmlns:p14="http://schemas.microsoft.com/office/powerpoint/2010/main" val="283193718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000">
        <p15:prstTrans prst="curtains"/>
      </p:transition>
    </mc:Choice>
    <mc:Fallback>
      <p:transition spd="slow">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Quote with Caption">
    <p:spTree>
      <p:nvGrpSpPr>
        <p:cNvPr id="1" name=""/>
        <p:cNvGrpSpPr/>
        <p:nvPr/>
      </p:nvGrpSpPr>
      <p:grpSpPr>
        <a:xfrm>
          <a:off x="0" y="0"/>
          <a:ext cx="0" cy="0"/>
          <a:chOff x="0" y="0"/>
          <a:chExt cx="0" cy="0"/>
        </a:xfrm>
      </p:grpSpPr>
      <p:grpSp>
        <p:nvGrpSpPr>
          <p:cNvPr id="3" name="Group 2"/>
          <p:cNvGrpSpPr/>
          <p:nvPr/>
        </p:nvGrpSpPr>
        <p:grpSpPr>
          <a:xfrm>
            <a:off x="0" y="0"/>
            <a:ext cx="12192000" cy="6858000"/>
            <a:chOff x="0" y="0"/>
            <a:chExt cx="12192000" cy="6858000"/>
          </a:xfrm>
        </p:grpSpPr>
        <p:sp>
          <p:nvSpPr>
            <p:cNvPr id="17" name="Rectangle 16"/>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0" name="Oval 19"/>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2" name="Oval 21"/>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3" name="Oval 22"/>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4" name="Oval 23"/>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5" name="Oval 24"/>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Freeform 5"/>
            <p:cNvSpPr/>
            <p:nvPr/>
          </p:nvSpPr>
          <p:spPr bwMode="gray">
            <a:xfrm rot="21010068">
              <a:off x="8490951" y="41851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8"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16" name="TextBox 15"/>
          <p:cNvSpPr txBox="1"/>
          <p:nvPr/>
        </p:nvSpPr>
        <p:spPr bwMode="gray">
          <a:xfrm>
            <a:off x="881566" y="607336"/>
            <a:ext cx="801912" cy="1569660"/>
          </a:xfrm>
          <a:prstGeom prst="rect">
            <a:avLst/>
          </a:prstGeom>
          <a:noFill/>
        </p:spPr>
        <p:txBody>
          <a:bodyPr wrap="square" rtlCol="0">
            <a:spAutoFit/>
          </a:bodyPr>
          <a:lstStyle/>
          <a:p>
            <a:pPr algn="r"/>
            <a:r>
              <a:rPr lang="en-US" sz="9600" b="0" i="0" dirty="0">
                <a:solidFill>
                  <a:schemeClr val="accent1">
                    <a:lumMod val="60000"/>
                    <a:lumOff val="40000"/>
                  </a:schemeClr>
                </a:solidFill>
                <a:latin typeface="Arial"/>
                <a:cs typeface="Arial"/>
              </a:rPr>
              <a:t>“</a:t>
            </a:r>
          </a:p>
        </p:txBody>
      </p:sp>
      <p:sp>
        <p:nvSpPr>
          <p:cNvPr id="13" name="TextBox 12"/>
          <p:cNvSpPr txBox="1"/>
          <p:nvPr/>
        </p:nvSpPr>
        <p:spPr bwMode="gray">
          <a:xfrm>
            <a:off x="9884458" y="2613787"/>
            <a:ext cx="652763" cy="1569660"/>
          </a:xfrm>
          <a:prstGeom prst="rect">
            <a:avLst/>
          </a:prstGeom>
          <a:noFill/>
        </p:spPr>
        <p:txBody>
          <a:bodyPr wrap="square" rtlCol="0">
            <a:spAutoFit/>
          </a:bodyPr>
          <a:lstStyle/>
          <a:p>
            <a:pPr algn="r"/>
            <a:r>
              <a:rPr lang="en-US" sz="9600" b="0" i="0" dirty="0">
                <a:solidFill>
                  <a:schemeClr val="accent1">
                    <a:lumMod val="60000"/>
                    <a:lumOff val="40000"/>
                  </a:schemeClr>
                </a:solidFill>
                <a:latin typeface="Arial"/>
                <a:cs typeface="Arial"/>
              </a:rPr>
              <a:t>”</a:t>
            </a:r>
          </a:p>
        </p:txBody>
      </p:sp>
      <p:sp>
        <p:nvSpPr>
          <p:cNvPr id="2" name="Title 1"/>
          <p:cNvSpPr>
            <a:spLocks noGrp="1"/>
          </p:cNvSpPr>
          <p:nvPr>
            <p:ph type="title"/>
          </p:nvPr>
        </p:nvSpPr>
        <p:spPr>
          <a:xfrm>
            <a:off x="1581878" y="982134"/>
            <a:ext cx="8453906" cy="2696632"/>
          </a:xfrm>
        </p:spPr>
        <p:txBody>
          <a:bodyPr/>
          <a:lstStyle>
            <a:lvl1pPr>
              <a:defRPr sz="4000"/>
            </a:lvl1pPr>
          </a:lstStyle>
          <a:p>
            <a:r>
              <a:rPr lang="en-US" smtClean="0"/>
              <a:t>Click to edit Master title style</a:t>
            </a:r>
            <a:endParaRPr lang="en-US" dirty="0"/>
          </a:p>
        </p:txBody>
      </p:sp>
      <p:sp>
        <p:nvSpPr>
          <p:cNvPr id="14" name="Text Placeholder 3"/>
          <p:cNvSpPr>
            <a:spLocks noGrp="1"/>
          </p:cNvSpPr>
          <p:nvPr>
            <p:ph type="body" sz="half" idx="13"/>
          </p:nvPr>
        </p:nvSpPr>
        <p:spPr bwMode="gray">
          <a:xfrm>
            <a:off x="1945945" y="3678766"/>
            <a:ext cx="7731219" cy="342174"/>
          </a:xfrm>
        </p:spPr>
        <p:txBody>
          <a:bodyPr anchor="t">
            <a:normAutofit/>
          </a:bodyPr>
          <a:lstStyle>
            <a:lvl1pPr marL="0" indent="0">
              <a:buNone/>
              <a:defRPr lang="en-US" sz="1400" b="0" i="0" kern="1200" cap="small" dirty="0">
                <a:solidFill>
                  <a:schemeClr val="accent1">
                    <a:lumMod val="60000"/>
                    <a:lumOff val="40000"/>
                  </a:schemeClr>
                </a:solidFill>
                <a:latin typeface="+mn-lt"/>
                <a:ea typeface="+mn-ea"/>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0" name="Text Placeholder 3"/>
          <p:cNvSpPr>
            <a:spLocks noGrp="1"/>
          </p:cNvSpPr>
          <p:nvPr>
            <p:ph type="body" sz="half" idx="2"/>
          </p:nvPr>
        </p:nvSpPr>
        <p:spPr>
          <a:xfrm>
            <a:off x="1154954" y="5029199"/>
            <a:ext cx="9244897" cy="997857"/>
          </a:xfrm>
        </p:spPr>
        <p:txBody>
          <a:bodyPr anchor="ct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8EF47FF-BBFF-43FB-A9A5-8F3DD7247C17}" type="datetimeFigureOut">
              <a:rPr lang="en-US" smtClean="0"/>
              <a:t>17-Mar-20</a:t>
            </a:fld>
            <a:endParaRPr lang="en-US"/>
          </a:p>
        </p:txBody>
      </p:sp>
      <p:sp>
        <p:nvSpPr>
          <p:cNvPr id="5" name="Footer Placeholder 4"/>
          <p:cNvSpPr>
            <a:spLocks noGrp="1"/>
          </p:cNvSpPr>
          <p:nvPr>
            <p:ph type="ftr" sz="quarter" idx="11"/>
          </p:nvPr>
        </p:nvSpPr>
        <p:spPr/>
        <p:txBody>
          <a:bodyPr/>
          <a:lstStyle/>
          <a:p>
            <a:endParaRPr lang="en-US"/>
          </a:p>
        </p:txBody>
      </p:sp>
      <p:sp>
        <p:nvSpPr>
          <p:cNvPr id="19" name="Rectangle 18"/>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23231154-DE59-4931-BCB9-CEE7A4C99C94}" type="slidenum">
              <a:rPr lang="en-US" smtClean="0"/>
              <a:t>‹#›</a:t>
            </a:fld>
            <a:endParaRPr lang="en-US"/>
          </a:p>
        </p:txBody>
      </p:sp>
    </p:spTree>
    <p:extLst>
      <p:ext uri="{BB962C8B-B14F-4D97-AF65-F5344CB8AC3E}">
        <p14:creationId xmlns:p14="http://schemas.microsoft.com/office/powerpoint/2010/main" val="237209975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000">
        <p15:prstTrans prst="curtains"/>
      </p:transition>
    </mc:Choice>
    <mc:Fallback>
      <p:transition spd="slow">
        <p:fad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Name Card">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1" name="Rectangle 10"/>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3" name="Freeform 5"/>
            <p:cNvSpPr/>
            <p:nvPr/>
          </p:nvSpPr>
          <p:spPr bwMode="gray">
            <a:xfrm rot="21010068">
              <a:off x="8490951" y="4193583"/>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8"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2370667"/>
            <a:ext cx="8825660" cy="1822514"/>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154954" y="5024967"/>
            <a:ext cx="8825659" cy="860400"/>
          </a:xfrm>
        </p:spPr>
        <p:txBody>
          <a:bodyPr anchor="t"/>
          <a:lstStyle>
            <a:lvl1pPr marL="0" indent="0" algn="l">
              <a:buNone/>
              <a:defRPr sz="2000" cap="none">
                <a:solidFill>
                  <a:schemeClr val="accent1">
                    <a:lumMod val="60000"/>
                    <a:lumOff val="4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8EF47FF-BBFF-43FB-A9A5-8F3DD7247C17}" type="datetimeFigureOut">
              <a:rPr lang="en-US" smtClean="0"/>
              <a:t>17-Mar-20</a:t>
            </a:fld>
            <a:endParaRPr lang="en-US"/>
          </a:p>
        </p:txBody>
      </p:sp>
      <p:sp>
        <p:nvSpPr>
          <p:cNvPr id="5" name="Footer Placeholder 4"/>
          <p:cNvSpPr>
            <a:spLocks noGrp="1"/>
          </p:cNvSpPr>
          <p:nvPr>
            <p:ph type="ftr" sz="quarter" idx="11"/>
          </p:nvPr>
        </p:nvSpPr>
        <p:spPr/>
        <p:txBody>
          <a:bodyPr/>
          <a:lstStyle/>
          <a:p>
            <a:endParaRPr lang="en-US"/>
          </a:p>
        </p:txBody>
      </p:sp>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23231154-DE59-4931-BCB9-CEE7A4C99C94}" type="slidenum">
              <a:rPr lang="en-US" smtClean="0"/>
              <a:t>‹#›</a:t>
            </a:fld>
            <a:endParaRPr lang="en-US"/>
          </a:p>
        </p:txBody>
      </p:sp>
    </p:spTree>
    <p:extLst>
      <p:ext uri="{BB962C8B-B14F-4D97-AF65-F5344CB8AC3E}">
        <p14:creationId xmlns:p14="http://schemas.microsoft.com/office/powerpoint/2010/main" val="262106580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000">
        <p15:prstTrans prst="curtains"/>
      </p:transition>
    </mc:Choice>
    <mc:Fallback>
      <p:transition spd="slow">
        <p:fade/>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lvl1pPr>
              <a:defRPr sz="3600"/>
            </a:lvl1pPr>
          </a:lstStyle>
          <a:p>
            <a:r>
              <a:rPr lang="en-US" smtClean="0"/>
              <a:t>Click to edit Master title style</a:t>
            </a:r>
            <a:endParaRPr lang="en-US" dirty="0"/>
          </a:p>
        </p:txBody>
      </p:sp>
      <p:sp>
        <p:nvSpPr>
          <p:cNvPr id="3" name="Text Placeholder 2"/>
          <p:cNvSpPr>
            <a:spLocks noGrp="1"/>
          </p:cNvSpPr>
          <p:nvPr>
            <p:ph type="body" idx="1"/>
          </p:nvPr>
        </p:nvSpPr>
        <p:spPr>
          <a:xfrm>
            <a:off x="1154954" y="2603502"/>
            <a:ext cx="3141878"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6" name="Text Placeholder 3"/>
          <p:cNvSpPr>
            <a:spLocks noGrp="1"/>
          </p:cNvSpPr>
          <p:nvPr>
            <p:ph type="body" sz="half" idx="15"/>
          </p:nvPr>
        </p:nvSpPr>
        <p:spPr>
          <a:xfrm>
            <a:off x="1154953" y="3179764"/>
            <a:ext cx="3141879"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Text Placeholder 4"/>
          <p:cNvSpPr>
            <a:spLocks noGrp="1"/>
          </p:cNvSpPr>
          <p:nvPr>
            <p:ph type="body" sz="quarter" idx="3"/>
          </p:nvPr>
        </p:nvSpPr>
        <p:spPr>
          <a:xfrm>
            <a:off x="4512721" y="2603500"/>
            <a:ext cx="3147009"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9" name="Text Placeholder 3"/>
          <p:cNvSpPr>
            <a:spLocks noGrp="1"/>
          </p:cNvSpPr>
          <p:nvPr>
            <p:ph type="body" sz="half" idx="16"/>
          </p:nvPr>
        </p:nvSpPr>
        <p:spPr>
          <a:xfrm>
            <a:off x="4512721" y="3179763"/>
            <a:ext cx="3147009"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4" name="Text Placeholder 4"/>
          <p:cNvSpPr>
            <a:spLocks noGrp="1"/>
          </p:cNvSpPr>
          <p:nvPr>
            <p:ph type="body" sz="quarter" idx="13"/>
          </p:nvPr>
        </p:nvSpPr>
        <p:spPr>
          <a:xfrm>
            <a:off x="7888135" y="2603501"/>
            <a:ext cx="3145730"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0" name="Text Placeholder 3"/>
          <p:cNvSpPr>
            <a:spLocks noGrp="1"/>
          </p:cNvSpPr>
          <p:nvPr>
            <p:ph type="body" sz="half" idx="17"/>
          </p:nvPr>
        </p:nvSpPr>
        <p:spPr>
          <a:xfrm>
            <a:off x="7888329" y="3179762"/>
            <a:ext cx="3145536"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cxnSp>
        <p:nvCxnSpPr>
          <p:cNvPr id="17" name="Straight Connector 16"/>
          <p:cNvCxnSpPr/>
          <p:nvPr/>
        </p:nvCxnSpPr>
        <p:spPr>
          <a:xfrm>
            <a:off x="440397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777240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B8EF47FF-BBFF-43FB-A9A5-8F3DD7247C17}" type="datetimeFigureOut">
              <a:rPr lang="en-US" smtClean="0"/>
              <a:t>17-Mar-20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23231154-DE59-4931-BCB9-CEE7A4C99C94}" type="slidenum">
              <a:rPr lang="en-US" smtClean="0"/>
              <a:t>‹#›</a:t>
            </a:fld>
            <a:endParaRPr lang="en-US"/>
          </a:p>
        </p:txBody>
      </p:sp>
    </p:spTree>
    <p:extLst>
      <p:ext uri="{BB962C8B-B14F-4D97-AF65-F5344CB8AC3E}">
        <p14:creationId xmlns:p14="http://schemas.microsoft.com/office/powerpoint/2010/main" val="239303792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000">
        <p15:prstTrans prst="curtains"/>
      </p:transition>
    </mc:Choice>
    <mc:Fallback>
      <p:transition spd="slow">
        <p:fade/>
      </p:transition>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lvl1pPr>
              <a:defRPr sz="3600"/>
            </a:lvl1pPr>
          </a:lstStyle>
          <a:p>
            <a:r>
              <a:rPr lang="en-US" smtClean="0"/>
              <a:t>Click to edit Master title style</a:t>
            </a:r>
            <a:endParaRPr lang="en-US" dirty="0"/>
          </a:p>
        </p:txBody>
      </p:sp>
      <p:sp>
        <p:nvSpPr>
          <p:cNvPr id="3" name="Text Placeholder 2"/>
          <p:cNvSpPr>
            <a:spLocks noGrp="1"/>
          </p:cNvSpPr>
          <p:nvPr>
            <p:ph type="body" idx="1"/>
          </p:nvPr>
        </p:nvSpPr>
        <p:spPr>
          <a:xfrm>
            <a:off x="1154954" y="4532844"/>
            <a:ext cx="3050438"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9" name="Picture Placeholder 2"/>
          <p:cNvSpPr>
            <a:spLocks noGrp="1" noChangeAspect="1"/>
          </p:cNvSpPr>
          <p:nvPr>
            <p:ph type="pic" idx="15"/>
          </p:nvPr>
        </p:nvSpPr>
        <p:spPr>
          <a:xfrm>
            <a:off x="1334553" y="2603500"/>
            <a:ext cx="2691242"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2" name="Text Placeholder 3"/>
          <p:cNvSpPr>
            <a:spLocks noGrp="1"/>
          </p:cNvSpPr>
          <p:nvPr>
            <p:ph type="body" sz="half" idx="18"/>
          </p:nvPr>
        </p:nvSpPr>
        <p:spPr>
          <a:xfrm>
            <a:off x="1154954" y="5109106"/>
            <a:ext cx="3050438"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Text Placeholder 4"/>
          <p:cNvSpPr>
            <a:spLocks noGrp="1"/>
          </p:cNvSpPr>
          <p:nvPr>
            <p:ph type="body" sz="quarter" idx="3"/>
          </p:nvPr>
        </p:nvSpPr>
        <p:spPr>
          <a:xfrm>
            <a:off x="4568865" y="4532844"/>
            <a:ext cx="3050438" cy="576263"/>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1" name="Picture Placeholder 2"/>
          <p:cNvSpPr>
            <a:spLocks noGrp="1" noChangeAspect="1"/>
          </p:cNvSpPr>
          <p:nvPr>
            <p:ph type="pic" idx="21"/>
          </p:nvPr>
        </p:nvSpPr>
        <p:spPr>
          <a:xfrm>
            <a:off x="4748462" y="2603500"/>
            <a:ext cx="2691243"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3" name="Text Placeholder 3"/>
          <p:cNvSpPr>
            <a:spLocks noGrp="1"/>
          </p:cNvSpPr>
          <p:nvPr>
            <p:ph type="body" sz="half" idx="19"/>
          </p:nvPr>
        </p:nvSpPr>
        <p:spPr>
          <a:xfrm>
            <a:off x="4570172" y="5109105"/>
            <a:ext cx="3050438"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4" name="Text Placeholder 4"/>
          <p:cNvSpPr>
            <a:spLocks noGrp="1"/>
          </p:cNvSpPr>
          <p:nvPr>
            <p:ph type="body" sz="quarter" idx="13"/>
          </p:nvPr>
        </p:nvSpPr>
        <p:spPr>
          <a:xfrm>
            <a:off x="7982775" y="4532845"/>
            <a:ext cx="3051095"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2" name="Picture Placeholder 2"/>
          <p:cNvSpPr>
            <a:spLocks noGrp="1" noChangeAspect="1"/>
          </p:cNvSpPr>
          <p:nvPr>
            <p:ph type="pic" idx="22"/>
          </p:nvPr>
        </p:nvSpPr>
        <p:spPr>
          <a:xfrm>
            <a:off x="8163031" y="2603500"/>
            <a:ext cx="2691242"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4" name="Text Placeholder 3"/>
          <p:cNvSpPr>
            <a:spLocks noGrp="1"/>
          </p:cNvSpPr>
          <p:nvPr>
            <p:ph type="body" sz="half" idx="20"/>
          </p:nvPr>
        </p:nvSpPr>
        <p:spPr>
          <a:xfrm>
            <a:off x="7982775" y="5109104"/>
            <a:ext cx="3051096"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cxnSp>
        <p:nvCxnSpPr>
          <p:cNvPr id="43" name="Straight Connector 42"/>
          <p:cNvCxnSpPr/>
          <p:nvPr/>
        </p:nvCxnSpPr>
        <p:spPr>
          <a:xfrm>
            <a:off x="440583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44" name="Straight Connector 43"/>
          <p:cNvCxnSpPr/>
          <p:nvPr/>
        </p:nvCxnSpPr>
        <p:spPr>
          <a:xfrm>
            <a:off x="7797802"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B8EF47FF-BBFF-43FB-A9A5-8F3DD7247C17}" type="datetimeFigureOut">
              <a:rPr lang="en-US" smtClean="0"/>
              <a:t>17-Mar-20</a:t>
            </a:fld>
            <a:endParaRPr lang="en-US"/>
          </a:p>
        </p:txBody>
      </p:sp>
      <p:sp>
        <p:nvSpPr>
          <p:cNvPr id="8" name="Footer Placeholder 7"/>
          <p:cNvSpPr>
            <a:spLocks noGrp="1"/>
          </p:cNvSpPr>
          <p:nvPr>
            <p:ph type="ftr" sz="quarter" idx="11"/>
          </p:nvPr>
        </p:nvSpPr>
        <p:spPr>
          <a:xfrm>
            <a:off x="561111" y="6391838"/>
            <a:ext cx="3644282" cy="304801"/>
          </a:xfrm>
        </p:spPr>
        <p:txBody>
          <a:bodyPr/>
          <a:lstStyle/>
          <a:p>
            <a:endParaRPr lang="en-US"/>
          </a:p>
        </p:txBody>
      </p:sp>
      <p:sp>
        <p:nvSpPr>
          <p:cNvPr id="9" name="Slide Number Placeholder 8"/>
          <p:cNvSpPr>
            <a:spLocks noGrp="1"/>
          </p:cNvSpPr>
          <p:nvPr>
            <p:ph type="sldNum" sz="quarter" idx="12"/>
          </p:nvPr>
        </p:nvSpPr>
        <p:spPr/>
        <p:txBody>
          <a:bodyPr/>
          <a:lstStyle/>
          <a:p>
            <a:fld id="{23231154-DE59-4931-BCB9-CEE7A4C99C94}" type="slidenum">
              <a:rPr lang="en-US" smtClean="0"/>
              <a:t>‹#›</a:t>
            </a:fld>
            <a:endParaRPr lang="en-US"/>
          </a:p>
        </p:txBody>
      </p:sp>
    </p:spTree>
    <p:extLst>
      <p:ext uri="{BB962C8B-B14F-4D97-AF65-F5344CB8AC3E}">
        <p14:creationId xmlns:p14="http://schemas.microsoft.com/office/powerpoint/2010/main" val="13578302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000">
        <p15:prstTrans prst="curtains"/>
      </p:transition>
    </mc:Choice>
    <mc:Fallback>
      <p:transition spd="slow">
        <p:fade/>
      </p:transition>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154954" y="2603500"/>
            <a:ext cx="8825659" cy="3416300"/>
          </a:xfrm>
        </p:spPr>
        <p:txBody>
          <a:bodyPr vert="eaVert" anchor="t" anchorCtr="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a:xfrm>
            <a:off x="10695439" y="6391838"/>
            <a:ext cx="990599" cy="304799"/>
          </a:xfrm>
        </p:spPr>
        <p:txBody>
          <a:bodyPr/>
          <a:lstStyle/>
          <a:p>
            <a:fld id="{B8EF47FF-BBFF-43FB-A9A5-8F3DD7247C17}" type="datetimeFigureOut">
              <a:rPr lang="en-US" smtClean="0"/>
              <a:t>17-Mar-20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3231154-DE59-4931-BCB9-CEE7A4C99C94}" type="slidenum">
              <a:rPr lang="en-US" smtClean="0"/>
              <a:t>‹#›</a:t>
            </a:fld>
            <a:endParaRPr lang="en-US"/>
          </a:p>
        </p:txBody>
      </p:sp>
    </p:spTree>
    <p:extLst>
      <p:ext uri="{BB962C8B-B14F-4D97-AF65-F5344CB8AC3E}">
        <p14:creationId xmlns:p14="http://schemas.microsoft.com/office/powerpoint/2010/main" val="400697569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000">
        <p15:prstTrans prst="curtains"/>
      </p:transition>
    </mc:Choice>
    <mc:Fallback>
      <p:transition spd="slow">
        <p:fade/>
      </p:transition>
    </mc:Fallback>
  </mc:AlternateContent>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2" name="Rectangle 11"/>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 name="Rectangle 6"/>
            <p:cNvSpPr/>
            <p:nvPr/>
          </p:nvSpPr>
          <p:spPr bwMode="gray">
            <a:xfrm>
              <a:off x="414867" y="402165"/>
              <a:ext cx="6510866"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7" name="Freeform 5"/>
            <p:cNvSpPr/>
            <p:nvPr/>
          </p:nvSpPr>
          <p:spPr bwMode="gray">
            <a:xfrm rot="5101749">
              <a:off x="6294738" y="457773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0" name="Freeform 5"/>
            <p:cNvSpPr/>
            <p:nvPr/>
          </p:nvSpPr>
          <p:spPr bwMode="gray">
            <a:xfrm rot="5400000">
              <a:off x="44492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3"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Vertical Title 1"/>
          <p:cNvSpPr>
            <a:spLocks noGrp="1"/>
          </p:cNvSpPr>
          <p:nvPr>
            <p:ph type="title" orient="vert"/>
          </p:nvPr>
        </p:nvSpPr>
        <p:spPr>
          <a:xfrm>
            <a:off x="8585235" y="1278467"/>
            <a:ext cx="1409965" cy="4748590"/>
          </a:xfrm>
        </p:spPr>
        <p:txBody>
          <a:bodyPr vert="eaVert" anchor="b" anchorCtr="0"/>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154954" y="1278467"/>
            <a:ext cx="6256025" cy="474859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a:xfrm>
            <a:off x="10653104" y="6391838"/>
            <a:ext cx="992135" cy="304799"/>
          </a:xfrm>
        </p:spPr>
        <p:txBody>
          <a:bodyPr/>
          <a:lstStyle/>
          <a:p>
            <a:fld id="{B8EF47FF-BBFF-43FB-A9A5-8F3DD7247C17}" type="datetimeFigureOut">
              <a:rPr lang="en-US" smtClean="0"/>
              <a:t>17-Mar-20</a:t>
            </a:fld>
            <a:endParaRPr lang="en-US"/>
          </a:p>
        </p:txBody>
      </p:sp>
      <p:sp>
        <p:nvSpPr>
          <p:cNvPr id="5" name="Footer Placeholder 4"/>
          <p:cNvSpPr>
            <a:spLocks noGrp="1"/>
          </p:cNvSpPr>
          <p:nvPr>
            <p:ph type="ftr" sz="quarter" idx="11"/>
          </p:nvPr>
        </p:nvSpPr>
        <p:spPr/>
        <p:txBody>
          <a:bodyPr/>
          <a:lstStyle/>
          <a:p>
            <a:endParaRPr lang="en-US"/>
          </a:p>
        </p:txBody>
      </p:sp>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23231154-DE59-4931-BCB9-CEE7A4C99C94}" type="slidenum">
              <a:rPr lang="en-US" smtClean="0"/>
              <a:t>‹#›</a:t>
            </a:fld>
            <a:endParaRPr lang="en-US"/>
          </a:p>
        </p:txBody>
      </p:sp>
    </p:spTree>
    <p:extLst>
      <p:ext uri="{BB962C8B-B14F-4D97-AF65-F5344CB8AC3E}">
        <p14:creationId xmlns:p14="http://schemas.microsoft.com/office/powerpoint/2010/main" val="92958476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000">
        <p15:prstTrans prst="curtains"/>
      </p:transition>
    </mc:Choice>
    <mc:Fallback>
      <p:transition spd="slow">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jpe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8" name="Group 7"/>
          <p:cNvGrpSpPr/>
          <p:nvPr/>
        </p:nvGrpSpPr>
        <p:grpSpPr>
          <a:xfrm>
            <a:off x="0" y="0"/>
            <a:ext cx="12192000" cy="6858000"/>
            <a:chOff x="0" y="0"/>
            <a:chExt cx="12192000" cy="6858000"/>
          </a:xfrm>
        </p:grpSpPr>
        <p:sp>
          <p:nvSpPr>
            <p:cNvPr id="7" name="Rectangle 6"/>
            <p:cNvSpPr/>
            <p:nvPr/>
          </p:nvSpPr>
          <p:spPr>
            <a:xfrm>
              <a:off x="0" y="0"/>
              <a:ext cx="12192000" cy="6858000"/>
            </a:xfrm>
            <a:prstGeom prst="rect">
              <a:avLst/>
            </a:prstGeom>
            <a:blipFill>
              <a:blip r:embed="rId19">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Oval 12"/>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Freeform 5"/>
            <p:cNvSpPr/>
            <p:nvPr/>
          </p:nvSpPr>
          <p:spPr bwMode="gray">
            <a:xfrm rot="21010068">
              <a:off x="8490951" y="17975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9" name="Freeform 5"/>
            <p:cNvSpPr/>
            <p:nvPr/>
          </p:nvSpPr>
          <p:spPr bwMode="gray">
            <a:xfrm>
              <a:off x="459506" y="1866405"/>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14"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Placeholder 1"/>
          <p:cNvSpPr>
            <a:spLocks noGrp="1"/>
          </p:cNvSpPr>
          <p:nvPr>
            <p:ph type="title"/>
          </p:nvPr>
        </p:nvSpPr>
        <p:spPr bwMode="gray">
          <a:xfrm>
            <a:off x="1154954" y="973668"/>
            <a:ext cx="8761413" cy="706964"/>
          </a:xfrm>
          <a:prstGeom prst="rect">
            <a:avLst/>
          </a:prstGeom>
        </p:spPr>
        <p:txBody>
          <a:bodyPr vert="horz" lIns="91440" tIns="45720" rIns="91440" bIns="45720" rtlCol="0" anchor="ctr">
            <a:noAutofit/>
          </a:bodyPr>
          <a:lstStyle/>
          <a:p>
            <a:r>
              <a:rPr lang="en-US" smtClean="0"/>
              <a:t>Click to edit Master title style</a:t>
            </a:r>
            <a:endParaRPr lang="en-US" dirty="0"/>
          </a:p>
        </p:txBody>
      </p:sp>
      <p:sp>
        <p:nvSpPr>
          <p:cNvPr id="3" name="Text Placeholder 2"/>
          <p:cNvSpPr>
            <a:spLocks noGrp="1"/>
          </p:cNvSpPr>
          <p:nvPr>
            <p:ph type="body" idx="1"/>
          </p:nvPr>
        </p:nvSpPr>
        <p:spPr>
          <a:xfrm>
            <a:off x="1154954" y="2603500"/>
            <a:ext cx="8761413" cy="34163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10653104" y="6391838"/>
            <a:ext cx="990599" cy="304799"/>
          </a:xfrm>
          <a:prstGeom prst="rect">
            <a:avLst/>
          </a:prstGeom>
        </p:spPr>
        <p:txBody>
          <a:bodyPr vert="horz" lIns="91440" tIns="45720" rIns="91440" bIns="45720" rtlCol="0" anchor="ctr"/>
          <a:lstStyle>
            <a:lvl1pPr algn="r">
              <a:defRPr sz="1000" b="1" i="0">
                <a:solidFill>
                  <a:schemeClr val="accent1"/>
                </a:solidFill>
              </a:defRPr>
            </a:lvl1pPr>
          </a:lstStyle>
          <a:p>
            <a:fld id="{B8EF47FF-BBFF-43FB-A9A5-8F3DD7247C17}" type="datetimeFigureOut">
              <a:rPr lang="en-US" smtClean="0"/>
              <a:t>17-Mar-20</a:t>
            </a:fld>
            <a:endParaRPr lang="en-US"/>
          </a:p>
        </p:txBody>
      </p:sp>
      <p:sp>
        <p:nvSpPr>
          <p:cNvPr id="5" name="Footer Placeholder 4"/>
          <p:cNvSpPr>
            <a:spLocks noGrp="1"/>
          </p:cNvSpPr>
          <p:nvPr>
            <p:ph type="ftr" sz="quarter" idx="3"/>
          </p:nvPr>
        </p:nvSpPr>
        <p:spPr>
          <a:xfrm>
            <a:off x="561110" y="6391838"/>
            <a:ext cx="3859795" cy="304801"/>
          </a:xfrm>
          <a:prstGeom prst="rect">
            <a:avLst/>
          </a:prstGeom>
        </p:spPr>
        <p:txBody>
          <a:bodyPr vert="horz" lIns="91440" tIns="45720" rIns="91440" bIns="45720" rtlCol="0" anchor="ctr"/>
          <a:lstStyle>
            <a:lvl1pPr algn="l">
              <a:defRPr sz="1000" b="1" i="0">
                <a:solidFill>
                  <a:schemeClr val="accent1"/>
                </a:solidFill>
              </a:defRPr>
            </a:lvl1pPr>
          </a:lstStyle>
          <a:p>
            <a:endParaRPr lang="en-US"/>
          </a:p>
        </p:txBody>
      </p:sp>
      <p:sp>
        <p:nvSpPr>
          <p:cNvPr id="21" name="Rectangle 20"/>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bg1"/>
                </a:solidFill>
              </a:defRPr>
            </a:lvl1pPr>
          </a:lstStyle>
          <a:p>
            <a:fld id="{23231154-DE59-4931-BCB9-CEE7A4C99C94}" type="slidenum">
              <a:rPr lang="en-US" smtClean="0"/>
              <a:t>‹#›</a:t>
            </a:fld>
            <a:endParaRPr lang="en-US"/>
          </a:p>
        </p:txBody>
      </p:sp>
    </p:spTree>
    <p:extLst>
      <p:ext uri="{BB962C8B-B14F-4D97-AF65-F5344CB8AC3E}">
        <p14:creationId xmlns:p14="http://schemas.microsoft.com/office/powerpoint/2010/main" val="231422406"/>
      </p:ext>
    </p:extLst>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 id="2147483720" r:id="rId12"/>
    <p:sldLayoutId id="2147483721" r:id="rId13"/>
    <p:sldLayoutId id="2147483722" r:id="rId14"/>
    <p:sldLayoutId id="2147483723" r:id="rId15"/>
    <p:sldLayoutId id="2147483724" r:id="rId16"/>
    <p:sldLayoutId id="2147483725" r:id="rId17"/>
  </p:sldLayoutIdLst>
  <mc:AlternateContent xmlns:mc="http://schemas.openxmlformats.org/markup-compatibility/2006">
    <mc:Choice xmlns:p15="http://schemas.microsoft.com/office/powerpoint/2012/main" Requires="p15">
      <p:transition xmlns:p14="http://schemas.microsoft.com/office/powerpoint/2010/main" spd="slow" p14:dur="3000">
        <p15:prstTrans prst="curtains"/>
      </p:transition>
    </mc:Choice>
    <mc:Fallback>
      <p:transition spd="slow">
        <p:fade/>
      </p:transition>
    </mc:Fallback>
  </mc:AlternateContent>
  <p:txStyles>
    <p:titleStyle>
      <a:lvl1pPr algn="l" defTabSz="457200" rtl="0" eaLnBrk="1" latinLnBrk="0" hangingPunct="1">
        <a:spcBef>
          <a:spcPct val="0"/>
        </a:spcBef>
        <a:buNone/>
        <a:defRPr sz="3600" b="0" i="0" kern="1200">
          <a:solidFill>
            <a:schemeClr val="bg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2.xml"/><Relationship Id="rId4" Type="http://schemas.openxmlformats.org/officeDocument/2006/relationships/image" Target="../media/image16.jpe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154954" y="2099733"/>
            <a:ext cx="10015553" cy="2677648"/>
          </a:xfrm>
        </p:spPr>
        <p:txBody>
          <a:bodyPr/>
          <a:lstStyle/>
          <a:p>
            <a:r>
              <a:rPr lang="fr-FR" sz="3600" dirty="0"/>
              <a:t/>
            </a:r>
            <a:br>
              <a:rPr lang="fr-FR" sz="3600" dirty="0"/>
            </a:br>
            <a:endParaRPr lang="en-US" sz="3600" dirty="0"/>
          </a:p>
        </p:txBody>
      </p:sp>
      <p:sp>
        <p:nvSpPr>
          <p:cNvPr id="3" name="Subtitle 2"/>
          <p:cNvSpPr>
            <a:spLocks noGrp="1"/>
          </p:cNvSpPr>
          <p:nvPr>
            <p:ph type="subTitle" idx="1"/>
          </p:nvPr>
        </p:nvSpPr>
        <p:spPr>
          <a:xfrm>
            <a:off x="2415344" y="4965210"/>
            <a:ext cx="8825658" cy="861420"/>
          </a:xfrm>
        </p:spPr>
        <p:txBody>
          <a:bodyPr>
            <a:normAutofit fontScale="77500" lnSpcReduction="20000"/>
          </a:bodyPr>
          <a:lstStyle/>
          <a:p>
            <a:pPr algn="r"/>
            <a:r>
              <a:rPr lang="en-US" dirty="0" err="1"/>
              <a:t>présentation</a:t>
            </a:r>
            <a:r>
              <a:rPr lang="en-US" dirty="0"/>
              <a:t> </a:t>
            </a:r>
            <a:r>
              <a:rPr lang="en-US" dirty="0" smtClean="0"/>
              <a:t>de </a:t>
            </a:r>
            <a:r>
              <a:rPr lang="en-US" dirty="0"/>
              <a:t>Sergiu </a:t>
            </a:r>
            <a:r>
              <a:rPr lang="en-US" dirty="0" err="1" smtClean="0"/>
              <a:t>Pârvulescu</a:t>
            </a:r>
            <a:endParaRPr lang="ro-RO" dirty="0" smtClean="0"/>
          </a:p>
          <a:p>
            <a:pPr algn="r"/>
            <a:r>
              <a:rPr lang="ro-RO" dirty="0"/>
              <a:t>la neuvième </a:t>
            </a:r>
            <a:r>
              <a:rPr lang="ro-RO" dirty="0" smtClean="0"/>
              <a:t>classe de musique</a:t>
            </a:r>
            <a:endParaRPr lang="ro-RO" dirty="0"/>
          </a:p>
          <a:p>
            <a:pPr algn="r"/>
            <a:r>
              <a:rPr lang="ro-RO" dirty="0" smtClean="0"/>
              <a:t>17.03.2020</a:t>
            </a:r>
            <a:endParaRPr lang="en-US" dirty="0"/>
          </a:p>
        </p:txBody>
      </p:sp>
      <p:pic>
        <p:nvPicPr>
          <p:cNvPr id="4" name="Picture 2" descr="Provence-Alpi-Coasta de Azu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93856" y="857459"/>
            <a:ext cx="7468634" cy="4107751"/>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2" descr="Imagini pentru harta frantei"/>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71074" y="1749404"/>
            <a:ext cx="4627652" cy="45332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1096930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000" advTm="2000">
        <p15:prstTrans prst="curtains"/>
      </p:transition>
    </mc:Choice>
    <mc:Fallback>
      <p:transition spd="slow" advTm="2000">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4" name="Content Placeholder 3"/>
          <p:cNvSpPr>
            <a:spLocks noGrp="1"/>
          </p:cNvSpPr>
          <p:nvPr>
            <p:ph idx="1"/>
          </p:nvPr>
        </p:nvSpPr>
        <p:spPr/>
        <p:txBody>
          <a:bodyPr/>
          <a:lstStyle/>
          <a:p>
            <a:endParaRPr lang="en-US"/>
          </a:p>
        </p:txBody>
      </p:sp>
      <p:pic>
        <p:nvPicPr>
          <p:cNvPr id="14340" name="Picture 4" descr="Imagini pentru Provence alpes cote d'azu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21920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57105622"/>
      </p:ext>
    </p:extLst>
  </p:cSld>
  <p:clrMapOvr>
    <a:masterClrMapping/>
  </p:clrMapOvr>
  <mc:AlternateContent xmlns:mc="http://schemas.openxmlformats.org/markup-compatibility/2006">
    <mc:Choice xmlns:p14="http://schemas.microsoft.com/office/powerpoint/2010/main" Requires="p14">
      <p:transition spd="slow" p14:dur="3900">
        <p14:glitter pattern="hexagon"/>
      </p:transition>
    </mc:Choice>
    <mc:Fallback>
      <p:transition spd="slow">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76650" y="2331308"/>
            <a:ext cx="11063416" cy="4306329"/>
          </a:xfrm>
        </p:spPr>
        <p:txBody>
          <a:bodyPr>
            <a:normAutofit/>
          </a:bodyPr>
          <a:lstStyle/>
          <a:p>
            <a:r>
              <a:rPr lang="fr-FR" b="1" dirty="0">
                <a:solidFill>
                  <a:schemeClr val="accent1">
                    <a:lumMod val="50000"/>
                  </a:schemeClr>
                </a:solidFill>
                <a:latin typeface="Arial" panose="020B0604020202020204" pitchFamily="34" charset="0"/>
                <a:cs typeface="Arial" panose="020B0604020202020204" pitchFamily="34" charset="0"/>
              </a:rPr>
              <a:t>La Région Sud Provence-Alpes-Côte </a:t>
            </a:r>
            <a:r>
              <a:rPr lang="fr-FR" b="1" dirty="0" smtClean="0">
                <a:solidFill>
                  <a:schemeClr val="accent1">
                    <a:lumMod val="50000"/>
                  </a:schemeClr>
                </a:solidFill>
                <a:latin typeface="Arial" panose="020B0604020202020204" pitchFamily="34" charset="0"/>
                <a:cs typeface="Arial" panose="020B0604020202020204" pitchFamily="34" charset="0"/>
              </a:rPr>
              <a:t>d'Azur</a:t>
            </a:r>
            <a:r>
              <a:rPr lang="fr-FR" dirty="0">
                <a:solidFill>
                  <a:schemeClr val="accent1">
                    <a:lumMod val="50000"/>
                  </a:schemeClr>
                </a:solidFill>
                <a:latin typeface="Arial" panose="020B0604020202020204" pitchFamily="34" charset="0"/>
                <a:cs typeface="Arial" panose="020B0604020202020204" pitchFamily="34" charset="0"/>
              </a:rPr>
              <a:t> </a:t>
            </a:r>
            <a:r>
              <a:rPr lang="fr-FR" dirty="0" smtClean="0">
                <a:solidFill>
                  <a:schemeClr val="accent1">
                    <a:lumMod val="50000"/>
                  </a:schemeClr>
                </a:solidFill>
                <a:latin typeface="Arial" panose="020B0604020202020204" pitchFamily="34" charset="0"/>
                <a:cs typeface="Arial" panose="020B0604020202020204" pitchFamily="34" charset="0"/>
              </a:rPr>
              <a:t>est </a:t>
            </a:r>
            <a:r>
              <a:rPr lang="fr-FR" dirty="0">
                <a:solidFill>
                  <a:schemeClr val="accent1">
                    <a:lumMod val="50000"/>
                  </a:schemeClr>
                </a:solidFill>
                <a:latin typeface="Arial" panose="020B0604020202020204" pitchFamily="34" charset="0"/>
                <a:cs typeface="Arial" panose="020B0604020202020204" pitchFamily="34" charset="0"/>
              </a:rPr>
              <a:t>une région du Sud-Est de la France, au nord de la Corse et à l'est-nord-est de la région Occitanie. Désignée par son acronyme </a:t>
            </a:r>
            <a:r>
              <a:rPr lang="fr-FR" b="1" dirty="0">
                <a:solidFill>
                  <a:schemeClr val="accent1">
                    <a:lumMod val="50000"/>
                  </a:schemeClr>
                </a:solidFill>
                <a:latin typeface="Arial" panose="020B0604020202020204" pitchFamily="34" charset="0"/>
                <a:cs typeface="Arial" panose="020B0604020202020204" pitchFamily="34" charset="0"/>
              </a:rPr>
              <a:t>PACA</a:t>
            </a:r>
            <a:r>
              <a:rPr lang="fr-FR" dirty="0">
                <a:solidFill>
                  <a:schemeClr val="accent1">
                    <a:lumMod val="50000"/>
                  </a:schemeClr>
                </a:solidFill>
                <a:latin typeface="Arial" panose="020B0604020202020204" pitchFamily="34" charset="0"/>
                <a:cs typeface="Arial" panose="020B0604020202020204" pitchFamily="34" charset="0"/>
              </a:rPr>
              <a:t> ou </a:t>
            </a:r>
            <a:r>
              <a:rPr lang="fr-FR" b="1" dirty="0">
                <a:solidFill>
                  <a:schemeClr val="accent1">
                    <a:lumMod val="50000"/>
                  </a:schemeClr>
                </a:solidFill>
                <a:latin typeface="Arial" panose="020B0604020202020204" pitchFamily="34" charset="0"/>
                <a:cs typeface="Arial" panose="020B0604020202020204" pitchFamily="34" charset="0"/>
              </a:rPr>
              <a:t>Paca</a:t>
            </a:r>
            <a:r>
              <a:rPr lang="fr-FR" dirty="0">
                <a:solidFill>
                  <a:schemeClr val="accent1">
                    <a:lumMod val="50000"/>
                  </a:schemeClr>
                </a:solidFill>
                <a:latin typeface="Arial" panose="020B0604020202020204" pitchFamily="34" charset="0"/>
                <a:cs typeface="Arial" panose="020B0604020202020204" pitchFamily="34" charset="0"/>
              </a:rPr>
              <a:t>, elle communique commercialement sous le nom de </a:t>
            </a:r>
            <a:r>
              <a:rPr lang="fr-FR" b="1" dirty="0">
                <a:solidFill>
                  <a:schemeClr val="accent1">
                    <a:lumMod val="50000"/>
                  </a:schemeClr>
                </a:solidFill>
                <a:latin typeface="Arial" panose="020B0604020202020204" pitchFamily="34" charset="0"/>
                <a:cs typeface="Arial" panose="020B0604020202020204" pitchFamily="34" charset="0"/>
              </a:rPr>
              <a:t>Région Sud</a:t>
            </a:r>
            <a:r>
              <a:rPr lang="fr-FR" dirty="0">
                <a:solidFill>
                  <a:schemeClr val="accent1">
                    <a:lumMod val="50000"/>
                  </a:schemeClr>
                </a:solidFill>
                <a:latin typeface="Arial" panose="020B0604020202020204" pitchFamily="34" charset="0"/>
                <a:cs typeface="Arial" panose="020B0604020202020204" pitchFamily="34" charset="0"/>
              </a:rPr>
              <a:t> depuis 2018, bien que l'appellation antérieure demeure la seule </a:t>
            </a:r>
            <a:r>
              <a:rPr lang="fr-FR" dirty="0" smtClean="0">
                <a:solidFill>
                  <a:schemeClr val="accent1">
                    <a:lumMod val="50000"/>
                  </a:schemeClr>
                </a:solidFill>
                <a:latin typeface="Arial" panose="020B0604020202020204" pitchFamily="34" charset="0"/>
                <a:cs typeface="Arial" panose="020B0604020202020204" pitchFamily="34" charset="0"/>
              </a:rPr>
              <a:t>officielle.</a:t>
            </a:r>
            <a:endParaRPr lang="fr-FR" dirty="0">
              <a:solidFill>
                <a:schemeClr val="accent1">
                  <a:lumMod val="50000"/>
                </a:schemeClr>
              </a:solidFill>
              <a:latin typeface="Arial" panose="020B0604020202020204" pitchFamily="34" charset="0"/>
              <a:cs typeface="Arial" panose="020B0604020202020204" pitchFamily="34" charset="0"/>
            </a:endParaRPr>
          </a:p>
          <a:p>
            <a:r>
              <a:rPr lang="fr-FR" dirty="0">
                <a:solidFill>
                  <a:schemeClr val="accent1">
                    <a:lumMod val="50000"/>
                  </a:schemeClr>
                </a:solidFill>
                <a:latin typeface="Arial" panose="020B0604020202020204" pitchFamily="34" charset="0"/>
                <a:cs typeface="Arial" panose="020B0604020202020204" pitchFamily="34" charset="0"/>
              </a:rPr>
              <a:t>En 1970, Provence-Côte d'Azur-Corse devient Provence-Côte d'Azur à la suite de la constitution de la région Corse. En 1976, elle est rebaptisée Provence-Alpes-Côte </a:t>
            </a:r>
            <a:r>
              <a:rPr lang="fr-FR" dirty="0" smtClean="0">
                <a:solidFill>
                  <a:schemeClr val="accent1">
                    <a:lumMod val="50000"/>
                  </a:schemeClr>
                </a:solidFill>
                <a:latin typeface="Arial" panose="020B0604020202020204" pitchFamily="34" charset="0"/>
                <a:cs typeface="Arial" panose="020B0604020202020204" pitchFamily="34" charset="0"/>
              </a:rPr>
              <a:t>d'Azur.</a:t>
            </a:r>
            <a:endParaRPr lang="fr-FR" dirty="0">
              <a:solidFill>
                <a:schemeClr val="accent1">
                  <a:lumMod val="50000"/>
                </a:schemeClr>
              </a:solidFill>
              <a:latin typeface="Arial" panose="020B0604020202020204" pitchFamily="34" charset="0"/>
              <a:cs typeface="Arial" panose="020B0604020202020204" pitchFamily="34" charset="0"/>
            </a:endParaRPr>
          </a:p>
          <a:p>
            <a:r>
              <a:rPr lang="fr-FR" dirty="0">
                <a:solidFill>
                  <a:schemeClr val="accent1">
                    <a:lumMod val="50000"/>
                  </a:schemeClr>
                </a:solidFill>
                <a:latin typeface="Arial" panose="020B0604020202020204" pitchFamily="34" charset="0"/>
                <a:cs typeface="Arial" panose="020B0604020202020204" pitchFamily="34" charset="0"/>
              </a:rPr>
              <a:t>Fin 2018, le conseil régional décide d'utiliser le nom « région Sud </a:t>
            </a:r>
            <a:r>
              <a:rPr lang="fr-FR" dirty="0" err="1">
                <a:solidFill>
                  <a:schemeClr val="accent1">
                    <a:lumMod val="50000"/>
                  </a:schemeClr>
                </a:solidFill>
                <a:latin typeface="Arial" panose="020B0604020202020204" pitchFamily="34" charset="0"/>
                <a:cs typeface="Arial" panose="020B0604020202020204" pitchFamily="34" charset="0"/>
              </a:rPr>
              <a:t>Provence-Alpes-Côte-d'Azur</a:t>
            </a:r>
            <a:r>
              <a:rPr lang="fr-FR" dirty="0">
                <a:solidFill>
                  <a:schemeClr val="accent1">
                    <a:lumMod val="50000"/>
                  </a:schemeClr>
                </a:solidFill>
                <a:latin typeface="Arial" panose="020B0604020202020204" pitchFamily="34" charset="0"/>
                <a:cs typeface="Arial" panose="020B0604020202020204" pitchFamily="34" charset="0"/>
              </a:rPr>
              <a:t> » sur ses documents de </a:t>
            </a:r>
            <a:r>
              <a:rPr lang="fr-FR" dirty="0" smtClean="0">
                <a:solidFill>
                  <a:schemeClr val="accent1">
                    <a:lumMod val="50000"/>
                  </a:schemeClr>
                </a:solidFill>
                <a:latin typeface="Arial" panose="020B0604020202020204" pitchFamily="34" charset="0"/>
                <a:cs typeface="Arial" panose="020B0604020202020204" pitchFamily="34" charset="0"/>
              </a:rPr>
              <a:t>communication</a:t>
            </a:r>
            <a:r>
              <a:rPr lang="ro-RO" baseline="30000" dirty="0">
                <a:solidFill>
                  <a:schemeClr val="accent1">
                    <a:lumMod val="50000"/>
                  </a:schemeClr>
                </a:solidFill>
                <a:latin typeface="Arial" panose="020B0604020202020204" pitchFamily="34" charset="0"/>
                <a:cs typeface="Arial" panose="020B0604020202020204" pitchFamily="34" charset="0"/>
              </a:rPr>
              <a:t> </a:t>
            </a:r>
            <a:r>
              <a:rPr lang="fr-FR" dirty="0" smtClean="0">
                <a:solidFill>
                  <a:schemeClr val="accent1">
                    <a:lumMod val="50000"/>
                  </a:schemeClr>
                </a:solidFill>
                <a:latin typeface="Arial" panose="020B0604020202020204" pitchFamily="34" charset="0"/>
                <a:cs typeface="Arial" panose="020B0604020202020204" pitchFamily="34" charset="0"/>
              </a:rPr>
              <a:t>bien </a:t>
            </a:r>
            <a:r>
              <a:rPr lang="fr-FR" dirty="0">
                <a:solidFill>
                  <a:schemeClr val="accent1">
                    <a:lumMod val="50000"/>
                  </a:schemeClr>
                </a:solidFill>
                <a:latin typeface="Arial" panose="020B0604020202020204" pitchFamily="34" charset="0"/>
                <a:cs typeface="Arial" panose="020B0604020202020204" pitchFamily="34" charset="0"/>
              </a:rPr>
              <a:t>que le nom officiel de la région reste inchangé. Son chef-lieu est Marseille.</a:t>
            </a:r>
          </a:p>
          <a:p>
            <a:r>
              <a:rPr lang="fr-FR" dirty="0">
                <a:solidFill>
                  <a:schemeClr val="accent1">
                    <a:lumMod val="50000"/>
                  </a:schemeClr>
                </a:solidFill>
                <a:latin typeface="Arial" panose="020B0604020202020204" pitchFamily="34" charset="0"/>
                <a:cs typeface="Arial" panose="020B0604020202020204" pitchFamily="34" charset="0"/>
              </a:rPr>
              <a:t>Provence-Alpes-Côte d'Azur est formée de six départements issus des anciennes </a:t>
            </a:r>
            <a:r>
              <a:rPr lang="fr-FR" dirty="0" smtClean="0">
                <a:solidFill>
                  <a:schemeClr val="accent1">
                    <a:lumMod val="50000"/>
                  </a:schemeClr>
                </a:solidFill>
                <a:latin typeface="Arial" panose="020B0604020202020204" pitchFamily="34" charset="0"/>
                <a:cs typeface="Arial" panose="020B0604020202020204" pitchFamily="34" charset="0"/>
              </a:rPr>
              <a:t>provinces</a:t>
            </a:r>
            <a:r>
              <a:rPr lang="fr-FR" dirty="0">
                <a:solidFill>
                  <a:schemeClr val="accent1">
                    <a:lumMod val="50000"/>
                  </a:schemeClr>
                </a:solidFill>
                <a:latin typeface="Arial" panose="020B0604020202020204" pitchFamily="34" charset="0"/>
                <a:cs typeface="Arial" panose="020B0604020202020204" pitchFamily="34" charset="0"/>
              </a:rPr>
              <a:t> de Provence (plus le Comté de </a:t>
            </a:r>
            <a:r>
              <a:rPr lang="fr-FR" dirty="0" smtClean="0">
                <a:solidFill>
                  <a:schemeClr val="accent1">
                    <a:lumMod val="50000"/>
                  </a:schemeClr>
                </a:solidFill>
                <a:latin typeface="Arial" panose="020B0604020202020204" pitchFamily="34" charset="0"/>
                <a:cs typeface="Arial" panose="020B0604020202020204" pitchFamily="34" charset="0"/>
              </a:rPr>
              <a:t>Nice) </a:t>
            </a:r>
            <a:r>
              <a:rPr lang="fr-FR" dirty="0">
                <a:solidFill>
                  <a:schemeClr val="accent1">
                    <a:lumMod val="50000"/>
                  </a:schemeClr>
                </a:solidFill>
                <a:latin typeface="Arial" panose="020B0604020202020204" pitchFamily="34" charset="0"/>
                <a:cs typeface="Arial" panose="020B0604020202020204" pitchFamily="34" charset="0"/>
              </a:rPr>
              <a:t>et du Dauphiné : les Alpes-de-Haute-Provence ; les Hautes-Alpes ; les Alpes-Maritimes (qui comprend le Comté de Nice); les Bouches-du-Rhône ; le Var ; le Vaucluse</a:t>
            </a:r>
            <a:r>
              <a:rPr lang="fr-FR" dirty="0" smtClean="0">
                <a:solidFill>
                  <a:schemeClr val="accent1">
                    <a:lumMod val="50000"/>
                  </a:schemeClr>
                </a:solidFill>
                <a:latin typeface="Arial" panose="020B0604020202020204" pitchFamily="34" charset="0"/>
                <a:cs typeface="Arial" panose="020B0604020202020204" pitchFamily="34" charset="0"/>
              </a:rPr>
              <a:t>.</a:t>
            </a:r>
            <a:endParaRPr lang="fr-FR" dirty="0">
              <a:solidFill>
                <a:schemeClr val="accent1">
                  <a:lumMod val="50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609307139"/>
      </p:ext>
    </p:extLst>
  </p:cSld>
  <p:clrMapOvr>
    <a:masterClrMapping/>
  </p:clrMapOvr>
  <mc:AlternateContent xmlns:mc="http://schemas.openxmlformats.org/markup-compatibility/2006">
    <mc:Choice xmlns:p14="http://schemas.microsoft.com/office/powerpoint/2010/main" Requires="p14">
      <p:transition spd="slow" p14:dur="3900">
        <p14:glitter pattern="hexagon"/>
      </p:transition>
    </mc:Choice>
    <mc:Fallback>
      <p:transition spd="slow">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84887" y="2281880"/>
            <a:ext cx="11211697" cy="4324865"/>
          </a:xfrm>
        </p:spPr>
        <p:txBody>
          <a:bodyPr>
            <a:normAutofit/>
          </a:bodyPr>
          <a:lstStyle/>
          <a:p>
            <a:r>
              <a:rPr lang="fr-FR" sz="2000" dirty="0">
                <a:solidFill>
                  <a:schemeClr val="accent1">
                    <a:lumMod val="50000"/>
                  </a:schemeClr>
                </a:solidFill>
                <a:latin typeface="Arial" panose="020B0604020202020204" pitchFamily="34" charset="0"/>
                <a:cs typeface="Arial" panose="020B0604020202020204" pitchFamily="34" charset="0"/>
              </a:rPr>
              <a:t>La région Provence-Alpes-Côte d'Azur est baignée au sud par la mer Méditerranée et limitrophe à l'est des régions italiennes de Ligurie et </a:t>
            </a:r>
            <a:r>
              <a:rPr lang="fr-FR" sz="2000" u="sng" dirty="0">
                <a:solidFill>
                  <a:schemeClr val="accent1">
                    <a:lumMod val="50000"/>
                  </a:schemeClr>
                </a:solidFill>
                <a:latin typeface="Arial" panose="020B0604020202020204" pitchFamily="34" charset="0"/>
                <a:cs typeface="Arial" panose="020B0604020202020204" pitchFamily="34" charset="0"/>
              </a:rPr>
              <a:t>Piémont</a:t>
            </a:r>
            <a:r>
              <a:rPr lang="fr-FR" sz="2000" dirty="0">
                <a:solidFill>
                  <a:schemeClr val="accent1">
                    <a:lumMod val="50000"/>
                  </a:schemeClr>
                </a:solidFill>
                <a:latin typeface="Arial" panose="020B0604020202020204" pitchFamily="34" charset="0"/>
                <a:cs typeface="Arial" panose="020B0604020202020204" pitchFamily="34" charset="0"/>
              </a:rPr>
              <a:t>. Elle est bordée au nord par la région Auvergne-Rhône-Alpes et à l'ouest par la région Occitanie, le Rhône formant la limite régionale. Son territoire couvre une grande partie des Alpes du Sud. La région Provence-Alpes-Côte d'Azur compte 4 983 938 habitants en 2014, ce qui en fait la septième région française la plus peuplée. En 2013 et en tenant compte de la fusion des régions de 2016, avec un PIB de 152,13 milliards d'euros, c'est la cinquième région de France selon ce critère alors que le PIB par habitant est de 30 688 €, la classant à la troisième place. En raison d'une forte attractivité, pendant plusieurs décennies, pour les populations venant d'autres régions, et d'une proportion d'immigrés de 10,2 % en </a:t>
            </a:r>
            <a:r>
              <a:rPr lang="fr-FR" sz="2000" dirty="0" smtClean="0">
                <a:solidFill>
                  <a:schemeClr val="accent1">
                    <a:lumMod val="50000"/>
                  </a:schemeClr>
                </a:solidFill>
                <a:latin typeface="Arial" panose="020B0604020202020204" pitchFamily="34" charset="0"/>
                <a:cs typeface="Arial" panose="020B0604020202020204" pitchFamily="34" charset="0"/>
              </a:rPr>
              <a:t>2013, </a:t>
            </a:r>
            <a:r>
              <a:rPr lang="fr-FR" sz="2000" dirty="0">
                <a:solidFill>
                  <a:schemeClr val="accent1">
                    <a:lumMod val="50000"/>
                  </a:schemeClr>
                </a:solidFill>
                <a:latin typeface="Arial" panose="020B0604020202020204" pitchFamily="34" charset="0"/>
                <a:cs typeface="Arial" panose="020B0604020202020204" pitchFamily="34" charset="0"/>
              </a:rPr>
              <a:t>environ 47 % des habitants de la région ne sont pas nés sur son </a:t>
            </a:r>
            <a:r>
              <a:rPr lang="fr-FR" sz="2000" dirty="0" smtClean="0">
                <a:solidFill>
                  <a:schemeClr val="accent1">
                    <a:lumMod val="50000"/>
                  </a:schemeClr>
                </a:solidFill>
                <a:latin typeface="Arial" panose="020B0604020202020204" pitchFamily="34" charset="0"/>
                <a:cs typeface="Arial" panose="020B0604020202020204" pitchFamily="34" charset="0"/>
              </a:rPr>
              <a:t>territoire</a:t>
            </a:r>
            <a:r>
              <a:rPr lang="fr-FR" sz="2000" dirty="0">
                <a:solidFill>
                  <a:schemeClr val="accent1">
                    <a:lumMod val="50000"/>
                  </a:schemeClr>
                </a:solidFill>
                <a:latin typeface="Arial" panose="020B0604020202020204" pitchFamily="34" charset="0"/>
                <a:cs typeface="Arial" panose="020B0604020202020204" pitchFamily="34" charset="0"/>
              </a:rPr>
              <a:t> : ces personnes proviennent autant des migrations intérieures à la France que des migrations étrangères.</a:t>
            </a:r>
          </a:p>
          <a:p>
            <a:endParaRPr lang="en-US" dirty="0">
              <a:solidFill>
                <a:schemeClr val="tx1"/>
              </a:solidFill>
              <a:latin typeface="Arial" panose="020B0604020202020204" pitchFamily="34" charset="0"/>
              <a:cs typeface="Arial" panose="020B0604020202020204" pitchFamily="34" charset="0"/>
            </a:endParaRPr>
          </a:p>
          <a:p>
            <a:endParaRPr lang="en-US"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136730640"/>
      </p:ext>
    </p:extLst>
  </p:cSld>
  <p:clrMapOvr>
    <a:masterClrMapping/>
  </p:clrMapOvr>
  <mc:AlternateContent xmlns:mc="http://schemas.openxmlformats.org/markup-compatibility/2006">
    <mc:Choice xmlns:p14="http://schemas.microsoft.com/office/powerpoint/2010/main" Requires="p14">
      <p:transition spd="slow" p14:dur="3900">
        <p14:glitter pattern="hexagon"/>
      </p:transition>
    </mc:Choice>
    <mc:Fallback>
      <p:transition spd="slow">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fr-FR" sz="2800" dirty="0">
                <a:solidFill>
                  <a:schemeClr val="accent1">
                    <a:lumMod val="60000"/>
                    <a:lumOff val="40000"/>
                  </a:schemeClr>
                </a:solidFill>
              </a:rPr>
              <a:t>Liste des communes de plus de 30 000 </a:t>
            </a:r>
            <a:r>
              <a:rPr lang="fr-FR" sz="2800" dirty="0" smtClean="0">
                <a:solidFill>
                  <a:schemeClr val="accent1">
                    <a:lumMod val="60000"/>
                    <a:lumOff val="40000"/>
                  </a:schemeClr>
                </a:solidFill>
              </a:rPr>
              <a:t>habitants</a:t>
            </a:r>
            <a:r>
              <a:rPr lang="ro-RO" sz="2800" dirty="0" smtClean="0">
                <a:solidFill>
                  <a:schemeClr val="accent1">
                    <a:lumMod val="60000"/>
                    <a:lumOff val="40000"/>
                  </a:schemeClr>
                </a:solidFill>
              </a:rPr>
              <a:t/>
            </a:r>
            <a:br>
              <a:rPr lang="ro-RO" sz="2800" dirty="0" smtClean="0">
                <a:solidFill>
                  <a:schemeClr val="accent1">
                    <a:lumMod val="60000"/>
                    <a:lumOff val="40000"/>
                  </a:schemeClr>
                </a:solidFill>
              </a:rPr>
            </a:br>
            <a:r>
              <a:rPr lang="fr-FR" sz="6000" b="1" dirty="0">
                <a:solidFill>
                  <a:schemeClr val="accent1">
                    <a:lumMod val="60000"/>
                    <a:lumOff val="40000"/>
                  </a:schemeClr>
                </a:solidFill>
                <a:effectLst>
                  <a:outerShdw blurRad="38100" dist="38100" dir="2700000" algn="tl">
                    <a:srgbClr val="000000">
                      <a:alpha val="43137"/>
                    </a:srgbClr>
                  </a:outerShdw>
                </a:effectLst>
              </a:rPr>
              <a:t>Marseille</a:t>
            </a:r>
            <a:endParaRPr lang="en-US" sz="6000" b="1" dirty="0">
              <a:solidFill>
                <a:schemeClr val="accent1">
                  <a:lumMod val="60000"/>
                  <a:lumOff val="40000"/>
                </a:schemeClr>
              </a:solidFill>
              <a:effectLst>
                <a:outerShdw blurRad="38100" dist="38100" dir="2700000" algn="tl">
                  <a:srgbClr val="000000">
                    <a:alpha val="43137"/>
                  </a:srgbClr>
                </a:outerShdw>
              </a:effectLst>
            </a:endParaRPr>
          </a:p>
        </p:txBody>
      </p:sp>
      <p:sp>
        <p:nvSpPr>
          <p:cNvPr id="3" name="Content Placeholder 2"/>
          <p:cNvSpPr>
            <a:spLocks noGrp="1"/>
          </p:cNvSpPr>
          <p:nvPr>
            <p:ph idx="1"/>
          </p:nvPr>
        </p:nvSpPr>
        <p:spPr>
          <a:xfrm>
            <a:off x="0" y="2479931"/>
            <a:ext cx="6969211" cy="4378069"/>
          </a:xfrm>
        </p:spPr>
        <p:txBody>
          <a:bodyPr>
            <a:normAutofit/>
          </a:bodyPr>
          <a:lstStyle/>
          <a:p>
            <a:r>
              <a:rPr lang="ro-RO" sz="2400" dirty="0" smtClean="0">
                <a:latin typeface="Arial" panose="020B0604020202020204" pitchFamily="34" charset="0"/>
                <a:cs typeface="Arial" panose="020B0604020202020204" pitchFamily="34" charset="0"/>
              </a:rPr>
              <a:t>1.) </a:t>
            </a:r>
            <a:r>
              <a:rPr lang="fr-FR" sz="2400" b="1" dirty="0"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rPr>
              <a:t>Marseille</a:t>
            </a:r>
            <a:r>
              <a:rPr lang="fr-FR" sz="2400" dirty="0" smtClean="0">
                <a:latin typeface="Arial" panose="020B0604020202020204" pitchFamily="34" charset="0"/>
                <a:cs typeface="Arial" panose="020B0604020202020204" pitchFamily="34" charset="0"/>
              </a:rPr>
              <a:t> </a:t>
            </a:r>
            <a:r>
              <a:rPr lang="fr-FR" sz="2400" dirty="0">
                <a:latin typeface="Arial" panose="020B0604020202020204" pitchFamily="34" charset="0"/>
                <a:cs typeface="Arial" panose="020B0604020202020204" pitchFamily="34" charset="0"/>
              </a:rPr>
              <a:t>se place au deuxième rang des communes de France les plus peuplées, avec 858 120 habitants, la troisième agglomération avec 1 578 584 habitants et la troisième aire urbaine après celles de Paris et Lyon avec 1 743 990 habitants en 2014. Marseille est depuis le 1er janvier 2016 le siège de la métropole d'Aix-Marseille-Provence, la seconde plus peuplée de France avec 1 859 922 habitants.</a:t>
            </a:r>
            <a:endParaRPr lang="en-US" sz="2400" dirty="0">
              <a:latin typeface="Arial" panose="020B0604020202020204" pitchFamily="34" charset="0"/>
              <a:cs typeface="Arial" panose="020B0604020202020204" pitchFamily="34" charset="0"/>
            </a:endParaRPr>
          </a:p>
          <a:p>
            <a:endParaRPr lang="en-US" dirty="0"/>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209481" y="2257169"/>
            <a:ext cx="4496487" cy="4600832"/>
          </a:xfrm>
          <a:prstGeom prst="rect">
            <a:avLst/>
          </a:prstGeom>
          <a:ln>
            <a:noFill/>
          </a:ln>
          <a:effectLst>
            <a:softEdge rad="112500"/>
          </a:effectLst>
        </p:spPr>
      </p:pic>
    </p:spTree>
    <p:extLst>
      <p:ext uri="{BB962C8B-B14F-4D97-AF65-F5344CB8AC3E}">
        <p14:creationId xmlns:p14="http://schemas.microsoft.com/office/powerpoint/2010/main" val="2586937005"/>
      </p:ext>
    </p:extLst>
  </p:cSld>
  <p:clrMapOvr>
    <a:masterClrMapping/>
  </p:clrMapOvr>
  <mc:AlternateContent xmlns:mc="http://schemas.openxmlformats.org/markup-compatibility/2006">
    <mc:Choice xmlns:p14="http://schemas.microsoft.com/office/powerpoint/2010/main" Requires="p14">
      <p:transition spd="slow" p14:dur="3900">
        <p14:glitter pattern="hexagon"/>
      </p:transition>
    </mc:Choice>
    <mc:Fallback>
      <p:transition spd="slow">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r-FR" sz="8000" b="1" dirty="0">
                <a:solidFill>
                  <a:schemeClr val="accent1">
                    <a:lumMod val="60000"/>
                    <a:lumOff val="40000"/>
                  </a:schemeClr>
                </a:solidFill>
              </a:rPr>
              <a:t>Nice</a:t>
            </a:r>
            <a:endParaRPr lang="en-US" sz="8000" dirty="0">
              <a:solidFill>
                <a:schemeClr val="accent1">
                  <a:lumMod val="60000"/>
                  <a:lumOff val="40000"/>
                </a:schemeClr>
              </a:solidFill>
            </a:endParaRPr>
          </a:p>
        </p:txBody>
      </p:sp>
      <p:sp>
        <p:nvSpPr>
          <p:cNvPr id="3" name="Content Placeholder 2"/>
          <p:cNvSpPr>
            <a:spLocks noGrp="1"/>
          </p:cNvSpPr>
          <p:nvPr>
            <p:ph idx="1"/>
          </p:nvPr>
        </p:nvSpPr>
        <p:spPr>
          <a:xfrm>
            <a:off x="65903" y="2388973"/>
            <a:ext cx="7068065" cy="4337222"/>
          </a:xfrm>
        </p:spPr>
        <p:txBody>
          <a:bodyPr>
            <a:normAutofit fontScale="92500"/>
          </a:bodyPr>
          <a:lstStyle/>
          <a:p>
            <a:r>
              <a:rPr lang="ro-RO" sz="2400" dirty="0" smtClean="0">
                <a:latin typeface="Arial" panose="020B0604020202020204" pitchFamily="34" charset="0"/>
                <a:cs typeface="Arial" panose="020B0604020202020204" pitchFamily="34" charset="0"/>
              </a:rPr>
              <a:t>2.)</a:t>
            </a:r>
            <a:r>
              <a:rPr lang="fr-FR" sz="2400" b="1" dirty="0"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rPr>
              <a:t>Nice</a:t>
            </a:r>
            <a:r>
              <a:rPr lang="fr-FR" sz="2400" dirty="0">
                <a:latin typeface="Arial" panose="020B0604020202020204" pitchFamily="34" charset="0"/>
                <a:cs typeface="Arial" panose="020B0604020202020204" pitchFamily="34" charset="0"/>
              </a:rPr>
              <a:t> est une commune du Sud-Est de la France, préfecture du département des Alpes-Maritimes et deuxième ville de la région Provence-Alpes-Côte d'Azur derrière Marseille. Située à l'extrémité sud-est de la France, à une trentaine de kilomètres de la frontière franco-italienne, elle est établie sur les bords de la mer Méditerranée, le long de la baie des Anges et à l'embouchure du Paillon.</a:t>
            </a:r>
          </a:p>
          <a:p>
            <a:r>
              <a:rPr lang="fr-FR" sz="2400" dirty="0">
                <a:latin typeface="Arial" panose="020B0604020202020204" pitchFamily="34" charset="0"/>
                <a:cs typeface="Arial" panose="020B0604020202020204" pitchFamily="34" charset="0"/>
              </a:rPr>
              <a:t>Avec 340 017 habitants au dernier recensement de 2017, elle est la cinquième commune de France en population (après Paris, Marseille, Lyon et Toulouse). </a:t>
            </a:r>
          </a:p>
          <a:p>
            <a:endParaRPr lang="en-US" dirty="0"/>
          </a:p>
        </p:txBody>
      </p:sp>
      <p:pic>
        <p:nvPicPr>
          <p:cNvPr id="3074" name="Picture 2" descr="https://upload.wikimedia.org/wikipedia/commons/thumb/2/2f/Collage-Nice.jpg/220px-Collage-Nice.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413109" y="2257168"/>
            <a:ext cx="4235193" cy="460083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96923919"/>
      </p:ext>
    </p:extLst>
  </p:cSld>
  <p:clrMapOvr>
    <a:masterClrMapping/>
  </p:clrMapOvr>
  <mc:AlternateContent xmlns:mc="http://schemas.openxmlformats.org/markup-compatibility/2006">
    <mc:Choice xmlns:p14="http://schemas.microsoft.com/office/powerpoint/2010/main" Requires="p14">
      <p:transition spd="slow" p14:dur="3900">
        <p14:glitter pattern="hexagon"/>
      </p:transition>
    </mc:Choice>
    <mc:Fallback>
      <p:transition spd="slow">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r-FR" sz="8000" b="1" dirty="0">
                <a:solidFill>
                  <a:schemeClr val="accent1">
                    <a:lumMod val="60000"/>
                    <a:lumOff val="40000"/>
                  </a:schemeClr>
                </a:solidFill>
              </a:rPr>
              <a:t>Toulon</a:t>
            </a:r>
            <a:endParaRPr lang="en-US" sz="8000" dirty="0">
              <a:solidFill>
                <a:schemeClr val="accent1">
                  <a:lumMod val="60000"/>
                  <a:lumOff val="40000"/>
                </a:schemeClr>
              </a:solidFill>
            </a:endParaRPr>
          </a:p>
        </p:txBody>
      </p:sp>
      <p:sp>
        <p:nvSpPr>
          <p:cNvPr id="3" name="Content Placeholder 2"/>
          <p:cNvSpPr>
            <a:spLocks noGrp="1"/>
          </p:cNvSpPr>
          <p:nvPr>
            <p:ph idx="1"/>
          </p:nvPr>
        </p:nvSpPr>
        <p:spPr>
          <a:xfrm>
            <a:off x="263610" y="2224217"/>
            <a:ext cx="6466703" cy="4555524"/>
          </a:xfrm>
        </p:spPr>
        <p:txBody>
          <a:bodyPr>
            <a:normAutofit fontScale="92500" lnSpcReduction="10000"/>
          </a:bodyPr>
          <a:lstStyle/>
          <a:p>
            <a:r>
              <a:rPr lang="ro-RO" dirty="0" smtClean="0">
                <a:latin typeface="Arial" panose="020B0604020202020204" pitchFamily="34" charset="0"/>
                <a:cs typeface="Arial" panose="020B0604020202020204" pitchFamily="34" charset="0"/>
              </a:rPr>
              <a:t>3.)</a:t>
            </a:r>
            <a:r>
              <a:rPr lang="fr-FR" b="1" dirty="0"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rPr>
              <a:t>Toulon</a:t>
            </a:r>
            <a:r>
              <a:rPr lang="fr-FR" dirty="0">
                <a:latin typeface="Arial" panose="020B0604020202020204" pitchFamily="34" charset="0"/>
                <a:cs typeface="Arial" panose="020B0604020202020204" pitchFamily="34" charset="0"/>
              </a:rPr>
              <a:t> </a:t>
            </a:r>
            <a:r>
              <a:rPr lang="fr-FR" dirty="0" smtClean="0">
                <a:latin typeface="Arial" panose="020B0604020202020204" pitchFamily="34" charset="0"/>
                <a:cs typeface="Arial" panose="020B0604020202020204" pitchFamily="34" charset="0"/>
              </a:rPr>
              <a:t>est </a:t>
            </a:r>
            <a:r>
              <a:rPr lang="fr-FR" dirty="0">
                <a:latin typeface="Arial" panose="020B0604020202020204" pitchFamily="34" charset="0"/>
                <a:cs typeface="Arial" panose="020B0604020202020204" pitchFamily="34" charset="0"/>
              </a:rPr>
              <a:t>une commune du Sud de la France, chef-lieu du département du Var et siège de sa préfecture. Troisième ville de la région Provence-Alpes-Côte d'Azur derrière Marseille et Nice, elle abrite en outre le siège de la préfecture maritime de la Méditerranée. La commune est établie sur les bords de la mer Méditerranée, le long de la rade de Toulon. Ses habitants sont appelés les </a:t>
            </a:r>
            <a:r>
              <a:rPr lang="fr-FR" i="1" dirty="0">
                <a:latin typeface="Arial" panose="020B0604020202020204" pitchFamily="34" charset="0"/>
                <a:cs typeface="Arial" panose="020B0604020202020204" pitchFamily="34" charset="0"/>
              </a:rPr>
              <a:t>Toulonnais</a:t>
            </a:r>
            <a:r>
              <a:rPr lang="fr-FR" dirty="0">
                <a:latin typeface="Arial" panose="020B0604020202020204" pitchFamily="34" charset="0"/>
                <a:cs typeface="Arial" panose="020B0604020202020204" pitchFamily="34" charset="0"/>
              </a:rPr>
              <a:t>.</a:t>
            </a:r>
          </a:p>
          <a:p>
            <a:r>
              <a:rPr lang="fr-FR" dirty="0">
                <a:latin typeface="Arial" panose="020B0604020202020204" pitchFamily="34" charset="0"/>
                <a:cs typeface="Arial" panose="020B0604020202020204" pitchFamily="34" charset="0"/>
              </a:rPr>
              <a:t>La ville de Toulon est située dans le Midi de la France dans le Sud-Ouest du département du Var sur le littoral méditerranéen, à mi-chemin entre Marseille, à l'ouest, et Saint-Tropez, à l'est. On la considère parfois comme la première ville à l'ouest de la Côte d'Azur puisque dans le livre </a:t>
            </a:r>
            <a:r>
              <a:rPr lang="fr-FR" i="1" dirty="0">
                <a:latin typeface="Arial" panose="020B0604020202020204" pitchFamily="34" charset="0"/>
                <a:cs typeface="Arial" panose="020B0604020202020204" pitchFamily="34" charset="0"/>
              </a:rPr>
              <a:t>La Côte d'Azur</a:t>
            </a:r>
            <a:r>
              <a:rPr lang="fr-FR" dirty="0">
                <a:latin typeface="Arial" panose="020B0604020202020204" pitchFamily="34" charset="0"/>
                <a:cs typeface="Arial" panose="020B0604020202020204" pitchFamily="34" charset="0"/>
              </a:rPr>
              <a:t> de </a:t>
            </a:r>
            <a:r>
              <a:rPr lang="fr-FR" dirty="0" err="1">
                <a:latin typeface="Arial" panose="020B0604020202020204" pitchFamily="34" charset="0"/>
                <a:cs typeface="Arial" panose="020B0604020202020204" pitchFamily="34" charset="0"/>
              </a:rPr>
              <a:t>Stéphen</a:t>
            </a:r>
            <a:r>
              <a:rPr lang="fr-FR" dirty="0">
                <a:latin typeface="Arial" panose="020B0604020202020204" pitchFamily="34" charset="0"/>
                <a:cs typeface="Arial" panose="020B0604020202020204" pitchFamily="34" charset="0"/>
              </a:rPr>
              <a:t> </a:t>
            </a:r>
            <a:r>
              <a:rPr lang="fr-FR" dirty="0" err="1">
                <a:latin typeface="Arial" panose="020B0604020202020204" pitchFamily="34" charset="0"/>
                <a:cs typeface="Arial" panose="020B0604020202020204" pitchFamily="34" charset="0"/>
              </a:rPr>
              <a:t>Liégeard</a:t>
            </a:r>
            <a:r>
              <a:rPr lang="fr-FR" dirty="0">
                <a:latin typeface="Arial" panose="020B0604020202020204" pitchFamily="34" charset="0"/>
                <a:cs typeface="Arial" panose="020B0604020202020204" pitchFamily="34" charset="0"/>
              </a:rPr>
              <a:t>, Toulon est incluse comme Marseille dans le premier chapitre consacré à «Hyères et le Pays des Maures ».</a:t>
            </a:r>
          </a:p>
          <a:p>
            <a:r>
              <a:rPr lang="fr-FR" dirty="0">
                <a:latin typeface="Arial" panose="020B0604020202020204" pitchFamily="34" charset="0"/>
                <a:cs typeface="Arial" panose="020B0604020202020204" pitchFamily="34" charset="0"/>
              </a:rPr>
              <a:t>Avec 171 643 habitants au dernier recensement de 2018, elle est la quinzième commune de France par sa population.</a:t>
            </a:r>
          </a:p>
          <a:p>
            <a:endParaRPr lang="en-US" dirty="0">
              <a:latin typeface="Arial" panose="020B0604020202020204" pitchFamily="34" charset="0"/>
              <a:cs typeface="Arial" panose="020B0604020202020204" pitchFamily="34" charset="0"/>
            </a:endParaRPr>
          </a:p>
        </p:txBody>
      </p:sp>
      <p:pic>
        <p:nvPicPr>
          <p:cNvPr id="4098" name="Picture 2" descr="Toulo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800287" y="2315132"/>
            <a:ext cx="3732685" cy="4464609"/>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87668140"/>
      </p:ext>
    </p:extLst>
  </p:cSld>
  <p:clrMapOvr>
    <a:masterClrMapping/>
  </p:clrMapOvr>
  <mc:AlternateContent xmlns:mc="http://schemas.openxmlformats.org/markup-compatibility/2006">
    <mc:Choice xmlns:p14="http://schemas.microsoft.com/office/powerpoint/2010/main" Requires="p14">
      <p:transition spd="slow" p14:dur="3900">
        <p14:glitter pattern="hexagon"/>
      </p:transition>
    </mc:Choice>
    <mc:Fallback>
      <p:transition spd="slow">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r-FR" sz="8000" b="1" dirty="0">
                <a:solidFill>
                  <a:schemeClr val="accent1">
                    <a:lumMod val="60000"/>
                    <a:lumOff val="40000"/>
                  </a:schemeClr>
                </a:solidFill>
              </a:rPr>
              <a:t>Aix-en-Provence</a:t>
            </a:r>
            <a:endParaRPr lang="en-US" sz="8000" dirty="0">
              <a:solidFill>
                <a:schemeClr val="accent1">
                  <a:lumMod val="60000"/>
                  <a:lumOff val="40000"/>
                </a:schemeClr>
              </a:solidFill>
            </a:endParaRPr>
          </a:p>
        </p:txBody>
      </p:sp>
      <p:sp>
        <p:nvSpPr>
          <p:cNvPr id="3" name="Content Placeholder 2"/>
          <p:cNvSpPr>
            <a:spLocks noGrp="1"/>
          </p:cNvSpPr>
          <p:nvPr>
            <p:ph idx="1"/>
          </p:nvPr>
        </p:nvSpPr>
        <p:spPr>
          <a:xfrm>
            <a:off x="0" y="2306972"/>
            <a:ext cx="6937695" cy="4551027"/>
          </a:xfrm>
        </p:spPr>
        <p:txBody>
          <a:bodyPr>
            <a:normAutofit/>
          </a:bodyPr>
          <a:lstStyle/>
          <a:p>
            <a:r>
              <a:rPr lang="ro-RO" dirty="0" smtClean="0">
                <a:latin typeface="Arial" panose="020B0604020202020204" pitchFamily="34" charset="0"/>
                <a:cs typeface="Arial" panose="020B0604020202020204" pitchFamily="34" charset="0"/>
              </a:rPr>
              <a:t>4.)</a:t>
            </a:r>
            <a:r>
              <a:rPr lang="fr-FR" b="1" dirty="0"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rPr>
              <a:t>Aix-en-Provence</a:t>
            </a:r>
            <a:r>
              <a:rPr lang="fr-FR" dirty="0">
                <a:latin typeface="Arial" panose="020B0604020202020204" pitchFamily="34" charset="0"/>
                <a:cs typeface="Arial" panose="020B0604020202020204" pitchFamily="34" charset="0"/>
              </a:rPr>
              <a:t> </a:t>
            </a:r>
            <a:r>
              <a:rPr lang="fr-FR" dirty="0" smtClean="0">
                <a:latin typeface="Arial" panose="020B0604020202020204" pitchFamily="34" charset="0"/>
                <a:cs typeface="Arial" panose="020B0604020202020204" pitchFamily="34" charset="0"/>
              </a:rPr>
              <a:t> </a:t>
            </a:r>
            <a:r>
              <a:rPr lang="fr-FR" dirty="0">
                <a:latin typeface="Arial" panose="020B0604020202020204" pitchFamily="34" charset="0"/>
                <a:cs typeface="Arial" panose="020B0604020202020204" pitchFamily="34" charset="0"/>
              </a:rPr>
              <a:t>est une commune française du Sud-Est de la France, dans le département des Bouches-du-Rhône, dont elle est sous-préfecture, en région Provence-Alpes-Côte d'Azur. Elle forme avec 35 autres communes le pays d'Aix au sein de la Métropole Aix-Marseille Provence. Fondée en 122 av. J.-C. sous le nom d'</a:t>
            </a:r>
            <a:r>
              <a:rPr lang="fr-FR" dirty="0" err="1">
                <a:latin typeface="Arial" panose="020B0604020202020204" pitchFamily="34" charset="0"/>
                <a:cs typeface="Arial" panose="020B0604020202020204" pitchFamily="34" charset="0"/>
              </a:rPr>
              <a:t>Aquae</a:t>
            </a:r>
            <a:r>
              <a:rPr lang="fr-FR" dirty="0">
                <a:latin typeface="Arial" panose="020B0604020202020204" pitchFamily="34" charset="0"/>
                <a:cs typeface="Arial" panose="020B0604020202020204" pitchFamily="34" charset="0"/>
              </a:rPr>
              <a:t> </a:t>
            </a:r>
            <a:r>
              <a:rPr lang="fr-FR" dirty="0" err="1">
                <a:latin typeface="Arial" panose="020B0604020202020204" pitchFamily="34" charset="0"/>
                <a:cs typeface="Arial" panose="020B0604020202020204" pitchFamily="34" charset="0"/>
              </a:rPr>
              <a:t>Sextiae</a:t>
            </a:r>
            <a:r>
              <a:rPr lang="fr-FR" dirty="0">
                <a:latin typeface="Arial" panose="020B0604020202020204" pitchFamily="34" charset="0"/>
                <a:cs typeface="Arial" panose="020B0604020202020204" pitchFamily="34" charset="0"/>
              </a:rPr>
              <a:t> par la garnison romaine de Gaius Sextius </a:t>
            </a:r>
            <a:r>
              <a:rPr lang="fr-FR" dirty="0" err="1">
                <a:latin typeface="Arial" panose="020B0604020202020204" pitchFamily="34" charset="0"/>
                <a:cs typeface="Arial" panose="020B0604020202020204" pitchFamily="34" charset="0"/>
              </a:rPr>
              <a:t>Calvinus</a:t>
            </a:r>
            <a:r>
              <a:rPr lang="fr-FR" dirty="0">
                <a:latin typeface="Arial" panose="020B0604020202020204" pitchFamily="34" charset="0"/>
                <a:cs typeface="Arial" panose="020B0604020202020204" pitchFamily="34" charset="0"/>
              </a:rPr>
              <a:t>, Aix devient par la suite la capitale du comté de </a:t>
            </a:r>
            <a:r>
              <a:rPr lang="fr-FR" dirty="0" err="1" smtClean="0">
                <a:latin typeface="Arial" panose="020B0604020202020204" pitchFamily="34" charset="0"/>
                <a:cs typeface="Arial" panose="020B0604020202020204" pitchFamily="34" charset="0"/>
              </a:rPr>
              <a:t>Provence.La</a:t>
            </a:r>
            <a:r>
              <a:rPr lang="fr-FR" dirty="0" smtClean="0">
                <a:latin typeface="Arial" panose="020B0604020202020204" pitchFamily="34" charset="0"/>
                <a:cs typeface="Arial" panose="020B0604020202020204" pitchFamily="34" charset="0"/>
              </a:rPr>
              <a:t> </a:t>
            </a:r>
            <a:r>
              <a:rPr lang="fr-FR" dirty="0">
                <a:latin typeface="Arial" panose="020B0604020202020204" pitchFamily="34" charset="0"/>
                <a:cs typeface="Arial" panose="020B0604020202020204" pitchFamily="34" charset="0"/>
              </a:rPr>
              <a:t>commune compte 143 006 habitants en 2014, ce qui en fait la 24e plus peuplée de France. Elle constitue avec Marseille une aire urbaine qui comptait 1 734 277 habitants en 20131, soit la troisième aire urbaine de </a:t>
            </a:r>
            <a:r>
              <a:rPr lang="fr-FR" dirty="0" err="1" smtClean="0">
                <a:latin typeface="Arial" panose="020B0604020202020204" pitchFamily="34" charset="0"/>
                <a:cs typeface="Arial" panose="020B0604020202020204" pitchFamily="34" charset="0"/>
              </a:rPr>
              <a:t>France.Ville</a:t>
            </a:r>
            <a:r>
              <a:rPr lang="fr-FR" dirty="0" smtClean="0">
                <a:latin typeface="Arial" panose="020B0604020202020204" pitchFamily="34" charset="0"/>
                <a:cs typeface="Arial" panose="020B0604020202020204" pitchFamily="34" charset="0"/>
              </a:rPr>
              <a:t> </a:t>
            </a:r>
            <a:r>
              <a:rPr lang="fr-FR" dirty="0">
                <a:latin typeface="Arial" panose="020B0604020202020204" pitchFamily="34" charset="0"/>
                <a:cs typeface="Arial" panose="020B0604020202020204" pitchFamily="34" charset="0"/>
              </a:rPr>
              <a:t>thermale depuis l'Antiquité, Aix-en-Provence dispose d'un important patrimoine culturel (architecture, musée Granet, festival d'art lyrique, Grand Théâtre de Provence, etc.) et s'affirme comme un important pôle touristique.</a:t>
            </a:r>
            <a:endParaRPr lang="en-US" dirty="0">
              <a:latin typeface="Arial" panose="020B0604020202020204" pitchFamily="34" charset="0"/>
              <a:cs typeface="Arial" panose="020B0604020202020204" pitchFamily="34" charset="0"/>
            </a:endParaRPr>
          </a:p>
        </p:txBody>
      </p:sp>
      <p:grpSp>
        <p:nvGrpSpPr>
          <p:cNvPr id="8" name="Group 7"/>
          <p:cNvGrpSpPr/>
          <p:nvPr/>
        </p:nvGrpSpPr>
        <p:grpSpPr>
          <a:xfrm>
            <a:off x="7181694" y="2306971"/>
            <a:ext cx="5010305" cy="4167969"/>
            <a:chOff x="7428830" y="3036669"/>
            <a:chExt cx="4697278" cy="3522960"/>
          </a:xfrm>
        </p:grpSpPr>
        <p:pic>
          <p:nvPicPr>
            <p:cNvPr id="5127" name="Picture 7" descr="Aix-en-Provenc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428830" y="3036669"/>
              <a:ext cx="4697278" cy="3522960"/>
            </a:xfrm>
            <a:prstGeom prst="rect">
              <a:avLst/>
            </a:prstGeom>
          </p:spPr>
          <p:style>
            <a:lnRef idx="2">
              <a:schemeClr val="accent1">
                <a:shade val="50000"/>
              </a:schemeClr>
            </a:lnRef>
            <a:fillRef idx="1">
              <a:schemeClr val="accent1"/>
            </a:fillRef>
            <a:effectRef idx="0">
              <a:schemeClr val="accent1"/>
            </a:effectRef>
            <a:fontRef idx="minor">
              <a:schemeClr val="lt1"/>
            </a:fontRef>
          </p:style>
        </p:pic>
        <p:pic>
          <p:nvPicPr>
            <p:cNvPr id="5133" name="Picture 13" descr="Aix-en-Provenc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428830" y="3036670"/>
              <a:ext cx="2132676" cy="1197580"/>
            </a:xfrm>
            <a:prstGeom prst="rect">
              <a:avLst/>
            </a:prstGeom>
          </p:spPr>
          <p:style>
            <a:lnRef idx="2">
              <a:schemeClr val="accent1">
                <a:shade val="50000"/>
              </a:schemeClr>
            </a:lnRef>
            <a:fillRef idx="1">
              <a:schemeClr val="accent1"/>
            </a:fillRef>
            <a:effectRef idx="0">
              <a:schemeClr val="accent1"/>
            </a:effectRef>
            <a:fontRef idx="minor">
              <a:schemeClr val="lt1"/>
            </a:fontRef>
          </p:style>
        </p:pic>
      </p:grpSp>
    </p:spTree>
    <p:extLst>
      <p:ext uri="{BB962C8B-B14F-4D97-AF65-F5344CB8AC3E}">
        <p14:creationId xmlns:p14="http://schemas.microsoft.com/office/powerpoint/2010/main" val="1013354259"/>
      </p:ext>
    </p:extLst>
  </p:cSld>
  <p:clrMapOvr>
    <a:masterClrMapping/>
  </p:clrMapOvr>
  <mc:AlternateContent xmlns:mc="http://schemas.openxmlformats.org/markup-compatibility/2006">
    <mc:Choice xmlns:p14="http://schemas.microsoft.com/office/powerpoint/2010/main" Requires="p14">
      <p:transition spd="slow" p14:dur="3900">
        <p14:glitter pattern="hexagon"/>
      </p:transition>
    </mc:Choice>
    <mc:Fallback>
      <p:transition spd="slow">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49224" y="1077847"/>
            <a:ext cx="8761413" cy="706964"/>
          </a:xfrm>
        </p:spPr>
        <p:txBody>
          <a:bodyPr/>
          <a:lstStyle/>
          <a:p>
            <a:pPr algn="ctr"/>
            <a:r>
              <a:rPr lang="fr-FR" sz="8000" b="1" dirty="0">
                <a:solidFill>
                  <a:schemeClr val="accent1">
                    <a:lumMod val="60000"/>
                    <a:lumOff val="40000"/>
                  </a:schemeClr>
                </a:solidFill>
              </a:rPr>
              <a:t>Avignon</a:t>
            </a:r>
            <a:endParaRPr lang="en-US" sz="8000" dirty="0">
              <a:solidFill>
                <a:schemeClr val="accent1">
                  <a:lumMod val="60000"/>
                  <a:lumOff val="40000"/>
                </a:schemeClr>
              </a:solidFill>
            </a:endParaRPr>
          </a:p>
        </p:txBody>
      </p:sp>
      <p:sp>
        <p:nvSpPr>
          <p:cNvPr id="3" name="Content Placeholder 2"/>
          <p:cNvSpPr>
            <a:spLocks noGrp="1"/>
          </p:cNvSpPr>
          <p:nvPr>
            <p:ph idx="1"/>
          </p:nvPr>
        </p:nvSpPr>
        <p:spPr>
          <a:xfrm>
            <a:off x="1" y="2339546"/>
            <a:ext cx="7743568" cy="4518454"/>
          </a:xfrm>
        </p:spPr>
        <p:txBody>
          <a:bodyPr>
            <a:normAutofit fontScale="92500" lnSpcReduction="20000"/>
          </a:bodyPr>
          <a:lstStyle/>
          <a:p>
            <a:r>
              <a:rPr lang="ro-RO" dirty="0" smtClean="0">
                <a:latin typeface="Arial" panose="020B0604020202020204" pitchFamily="34" charset="0"/>
                <a:cs typeface="Arial" panose="020B0604020202020204" pitchFamily="34" charset="0"/>
              </a:rPr>
              <a:t>5.)</a:t>
            </a:r>
            <a:r>
              <a:rPr lang="fr-FR" b="1" dirty="0"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rPr>
              <a:t>Avignon</a:t>
            </a:r>
            <a:r>
              <a:rPr lang="fr-FR" dirty="0" smtClean="0">
                <a:latin typeface="Arial" panose="020B0604020202020204" pitchFamily="34" charset="0"/>
                <a:cs typeface="Arial" panose="020B0604020202020204" pitchFamily="34" charset="0"/>
              </a:rPr>
              <a:t> </a:t>
            </a:r>
            <a:r>
              <a:rPr lang="fr-FR" dirty="0">
                <a:latin typeface="Arial" panose="020B0604020202020204" pitchFamily="34" charset="0"/>
                <a:cs typeface="Arial" panose="020B0604020202020204" pitchFamily="34" charset="0"/>
              </a:rPr>
              <a:t>est une ville du Sud de la France, située au confluent du Rhône et de la Durance. C'est la ville où siège le conseil du Grand Avignon. Avignon est le chef-lieu de l'arrondissement d'Avignon et du département de Vaucluse. Ses habitants s'appellent les </a:t>
            </a:r>
            <a:r>
              <a:rPr lang="fr-FR" dirty="0" err="1" smtClean="0">
                <a:latin typeface="Arial" panose="020B0604020202020204" pitchFamily="34" charset="0"/>
                <a:cs typeface="Arial" panose="020B0604020202020204" pitchFamily="34" charset="0"/>
              </a:rPr>
              <a:t>Avignonnais.Par</a:t>
            </a:r>
            <a:r>
              <a:rPr lang="fr-FR" dirty="0" smtClean="0">
                <a:latin typeface="Arial" panose="020B0604020202020204" pitchFamily="34" charset="0"/>
                <a:cs typeface="Arial" panose="020B0604020202020204" pitchFamily="34" charset="0"/>
              </a:rPr>
              <a:t> </a:t>
            </a:r>
            <a:r>
              <a:rPr lang="fr-FR" dirty="0">
                <a:latin typeface="Arial" panose="020B0604020202020204" pitchFamily="34" charset="0"/>
                <a:cs typeface="Arial" panose="020B0604020202020204" pitchFamily="34" charset="0"/>
              </a:rPr>
              <a:t>sa population, Avignon constitue la seizième aire urbaine de France et fait partie des villes moyennes, elle est la 45e commune de France sur les 34 970 que compte le pays. Elle comptait 92 378 habitants lors du recensement de </a:t>
            </a:r>
            <a:r>
              <a:rPr lang="fr-FR" dirty="0" smtClean="0">
                <a:latin typeface="Arial" panose="020B0604020202020204" pitchFamily="34" charset="0"/>
                <a:cs typeface="Arial" panose="020B0604020202020204" pitchFamily="34" charset="0"/>
              </a:rPr>
              <a:t>2016.Surnommée </a:t>
            </a:r>
            <a:r>
              <a:rPr lang="fr-FR" dirty="0">
                <a:latin typeface="Arial" panose="020B0604020202020204" pitchFamily="34" charset="0"/>
                <a:cs typeface="Arial" panose="020B0604020202020204" pitchFamily="34" charset="0"/>
              </a:rPr>
              <a:t>la « cité des papes » en raison de la présence des papes de 1309 à 1423, elle est actuellement la plus grande ville et la préfecture du département de </a:t>
            </a:r>
            <a:r>
              <a:rPr lang="fr-FR" dirty="0" err="1" smtClean="0">
                <a:latin typeface="Arial" panose="020B0604020202020204" pitchFamily="34" charset="0"/>
                <a:cs typeface="Arial" panose="020B0604020202020204" pitchFamily="34" charset="0"/>
              </a:rPr>
              <a:t>Vaucluse.C'est</a:t>
            </a:r>
            <a:r>
              <a:rPr lang="fr-FR" dirty="0" smtClean="0">
                <a:latin typeface="Arial" panose="020B0604020202020204" pitchFamily="34" charset="0"/>
                <a:cs typeface="Arial" panose="020B0604020202020204" pitchFamily="34" charset="0"/>
              </a:rPr>
              <a:t> </a:t>
            </a:r>
            <a:r>
              <a:rPr lang="fr-FR" dirty="0">
                <a:latin typeface="Arial" panose="020B0604020202020204" pitchFamily="34" charset="0"/>
                <a:cs typeface="Arial" panose="020B0604020202020204" pitchFamily="34" charset="0"/>
              </a:rPr>
              <a:t>l'une des rares villes françaises à avoir conservé ses remparts et son centre historique, composé du palais des papes, de l'ensemble épiscopal, du rocher des Doms et du pont d’Avignon. Elle a été classée patrimoine mondial de l'UNESCO sous les critères I, II et </a:t>
            </a:r>
            <a:r>
              <a:rPr lang="fr-FR" dirty="0" smtClean="0">
                <a:latin typeface="Arial" panose="020B0604020202020204" pitchFamily="34" charset="0"/>
                <a:cs typeface="Arial" panose="020B0604020202020204" pitchFamily="34" charset="0"/>
              </a:rPr>
              <a:t>IV.</a:t>
            </a:r>
            <a:endParaRPr lang="ro-RO" dirty="0">
              <a:latin typeface="Arial" panose="020B0604020202020204" pitchFamily="34" charset="0"/>
              <a:cs typeface="Arial" panose="020B0604020202020204" pitchFamily="34" charset="0"/>
            </a:endParaRPr>
          </a:p>
          <a:p>
            <a:r>
              <a:rPr lang="fr-FR" dirty="0" smtClean="0">
                <a:latin typeface="Arial" panose="020B0604020202020204" pitchFamily="34" charset="0"/>
                <a:cs typeface="Arial" panose="020B0604020202020204" pitchFamily="34" charset="0"/>
              </a:rPr>
              <a:t>La </a:t>
            </a:r>
            <a:r>
              <a:rPr lang="fr-FR" dirty="0">
                <a:latin typeface="Arial" panose="020B0604020202020204" pitchFamily="34" charset="0"/>
                <a:cs typeface="Arial" panose="020B0604020202020204" pitchFamily="34" charset="0"/>
              </a:rPr>
              <a:t>renommée de son festival des arts du spectacle, véritable vitrine artistique et culturelle de la ville, a largement dépassé les frontières françaises. La ville fut capitale européenne de la culture en </a:t>
            </a:r>
            <a:r>
              <a:rPr lang="fr-FR" dirty="0" smtClean="0">
                <a:latin typeface="Arial" panose="020B0604020202020204" pitchFamily="34" charset="0"/>
                <a:cs typeface="Arial" panose="020B0604020202020204" pitchFamily="34" charset="0"/>
              </a:rPr>
              <a:t>2000.Avignon </a:t>
            </a:r>
            <a:r>
              <a:rPr lang="fr-FR" dirty="0">
                <a:latin typeface="Arial" panose="020B0604020202020204" pitchFamily="34" charset="0"/>
                <a:cs typeface="Arial" panose="020B0604020202020204" pitchFamily="34" charset="0"/>
              </a:rPr>
              <a:t>comporte un cœur étudiant important, notamment grâce à son quartier étudiant (</a:t>
            </a:r>
            <a:r>
              <a:rPr lang="fr-FR" dirty="0" err="1">
                <a:latin typeface="Arial" panose="020B0604020202020204" pitchFamily="34" charset="0"/>
                <a:cs typeface="Arial" panose="020B0604020202020204" pitchFamily="34" charset="0"/>
              </a:rPr>
              <a:t>Agroparc</a:t>
            </a:r>
            <a:r>
              <a:rPr lang="fr-FR" dirty="0">
                <a:latin typeface="Arial" panose="020B0604020202020204" pitchFamily="34" charset="0"/>
                <a:cs typeface="Arial" panose="020B0604020202020204" pitchFamily="34" charset="0"/>
              </a:rPr>
              <a:t>) ainsi que de son université</a:t>
            </a:r>
            <a:r>
              <a:rPr lang="fr-FR" dirty="0"/>
              <a:t>.</a:t>
            </a:r>
            <a:endParaRPr lang="en-US" dirty="0"/>
          </a:p>
        </p:txBody>
      </p:sp>
      <p:grpSp>
        <p:nvGrpSpPr>
          <p:cNvPr id="9" name="Group 8"/>
          <p:cNvGrpSpPr/>
          <p:nvPr/>
        </p:nvGrpSpPr>
        <p:grpSpPr>
          <a:xfrm>
            <a:off x="7691234" y="2712307"/>
            <a:ext cx="4450265" cy="2972143"/>
            <a:chOff x="7741735" y="2720545"/>
            <a:chExt cx="4450265" cy="2972143"/>
          </a:xfrm>
        </p:grpSpPr>
        <p:pic>
          <p:nvPicPr>
            <p:cNvPr id="6150" name="Picture 6" descr="Avigno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741735" y="2720545"/>
              <a:ext cx="4450265" cy="2972143"/>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p:cNvPicPr>
              <a:picLocks noChangeAspect="1"/>
            </p:cNvPicPr>
            <p:nvPr/>
          </p:nvPicPr>
          <p:blipFill>
            <a:blip r:embed="rId3"/>
            <a:stretch>
              <a:fillRect/>
            </a:stretch>
          </p:blipFill>
          <p:spPr>
            <a:xfrm>
              <a:off x="7741735" y="2720545"/>
              <a:ext cx="2234150" cy="625562"/>
            </a:xfrm>
            <a:prstGeom prst="rect">
              <a:avLst/>
            </a:prstGeom>
          </p:spPr>
        </p:pic>
      </p:grpSp>
    </p:spTree>
    <p:extLst>
      <p:ext uri="{BB962C8B-B14F-4D97-AF65-F5344CB8AC3E}">
        <p14:creationId xmlns:p14="http://schemas.microsoft.com/office/powerpoint/2010/main" val="4056220014"/>
      </p:ext>
    </p:extLst>
  </p:cSld>
  <p:clrMapOvr>
    <a:masterClrMapping/>
  </p:clrMapOvr>
  <mc:AlternateContent xmlns:mc="http://schemas.openxmlformats.org/markup-compatibility/2006">
    <mc:Choice xmlns:p14="http://schemas.microsoft.com/office/powerpoint/2010/main" Requires="p14">
      <p:transition spd="slow" p14:dur="3900">
        <p14:glitter pattern="hexagon"/>
      </p:transition>
    </mc:Choice>
    <mc:Fallback>
      <p:transition spd="slow">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r-FR" sz="8800" b="1" dirty="0">
                <a:solidFill>
                  <a:schemeClr val="accent1">
                    <a:lumMod val="60000"/>
                    <a:lumOff val="40000"/>
                  </a:schemeClr>
                </a:solidFill>
              </a:rPr>
              <a:t>Cannes</a:t>
            </a:r>
            <a:endParaRPr lang="en-US" sz="8800" b="1" dirty="0">
              <a:solidFill>
                <a:schemeClr val="accent1">
                  <a:lumMod val="60000"/>
                  <a:lumOff val="40000"/>
                </a:schemeClr>
              </a:solidFill>
            </a:endParaRPr>
          </a:p>
        </p:txBody>
      </p:sp>
      <p:sp>
        <p:nvSpPr>
          <p:cNvPr id="3" name="Content Placeholder 2"/>
          <p:cNvSpPr>
            <a:spLocks noGrp="1"/>
          </p:cNvSpPr>
          <p:nvPr>
            <p:ph idx="1"/>
          </p:nvPr>
        </p:nvSpPr>
        <p:spPr>
          <a:xfrm>
            <a:off x="1" y="2281881"/>
            <a:ext cx="8855676" cy="4576119"/>
          </a:xfrm>
        </p:spPr>
        <p:txBody>
          <a:bodyPr>
            <a:normAutofit fontScale="85000" lnSpcReduction="10000"/>
          </a:bodyPr>
          <a:lstStyle/>
          <a:p>
            <a:r>
              <a:rPr lang="fr-FR" dirty="0">
                <a:latin typeface="Arial" panose="020B0604020202020204" pitchFamily="34" charset="0"/>
                <a:cs typeface="Arial" panose="020B0604020202020204" pitchFamily="34" charset="0"/>
              </a:rPr>
              <a:t>Cannes </a:t>
            </a:r>
            <a:r>
              <a:rPr lang="fr-FR" dirty="0" smtClean="0">
                <a:latin typeface="Arial" panose="020B0604020202020204" pitchFamily="34" charset="0"/>
                <a:cs typeface="Arial" panose="020B0604020202020204" pitchFamily="34" charset="0"/>
              </a:rPr>
              <a:t>est </a:t>
            </a:r>
            <a:r>
              <a:rPr lang="fr-FR" dirty="0">
                <a:latin typeface="Arial" panose="020B0604020202020204" pitchFamily="34" charset="0"/>
                <a:cs typeface="Arial" panose="020B0604020202020204" pitchFamily="34" charset="0"/>
              </a:rPr>
              <a:t>une commune française de la communauté d'agglomération Cannes Pays de Lérins située dans le département des Alpes-Maritimes, en région Provence-Alpes-Côte d'Azur, sur la Côte d'Azur dont elle est une ville phare. Ses habitants sont appelés les Cannois(es) en français et les </a:t>
            </a:r>
            <a:r>
              <a:rPr lang="fr-FR" dirty="0" err="1">
                <a:latin typeface="Arial" panose="020B0604020202020204" pitchFamily="34" charset="0"/>
                <a:cs typeface="Arial" panose="020B0604020202020204" pitchFamily="34" charset="0"/>
              </a:rPr>
              <a:t>canenc</a:t>
            </a:r>
            <a:r>
              <a:rPr lang="fr-FR" dirty="0">
                <a:latin typeface="Arial" panose="020B0604020202020204" pitchFamily="34" charset="0"/>
                <a:cs typeface="Arial" panose="020B0604020202020204" pitchFamily="34" charset="0"/>
              </a:rPr>
              <a:t>(a) en provençal (prononcé localement </a:t>
            </a:r>
            <a:r>
              <a:rPr lang="fr-FR" dirty="0" err="1">
                <a:latin typeface="Arial" panose="020B0604020202020204" pitchFamily="34" charset="0"/>
                <a:cs typeface="Arial" panose="020B0604020202020204" pitchFamily="34" charset="0"/>
              </a:rPr>
              <a:t>canenc</a:t>
            </a:r>
            <a:r>
              <a:rPr lang="fr-FR" dirty="0">
                <a:latin typeface="Arial" panose="020B0604020202020204" pitchFamily="34" charset="0"/>
                <a:cs typeface="Arial" panose="020B0604020202020204" pitchFamily="34" charset="0"/>
              </a:rPr>
              <a:t> et </a:t>
            </a:r>
            <a:r>
              <a:rPr lang="fr-FR" dirty="0" err="1">
                <a:latin typeface="Arial" panose="020B0604020202020204" pitchFamily="34" charset="0"/>
                <a:cs typeface="Arial" panose="020B0604020202020204" pitchFamily="34" charset="0"/>
              </a:rPr>
              <a:t>canenco</a:t>
            </a:r>
            <a:r>
              <a:rPr lang="fr-FR" dirty="0" smtClean="0">
                <a:latin typeface="Arial" panose="020B0604020202020204" pitchFamily="34" charset="0"/>
                <a:cs typeface="Arial" panose="020B0604020202020204" pitchFamily="34" charset="0"/>
              </a:rPr>
              <a:t>).Village </a:t>
            </a:r>
            <a:r>
              <a:rPr lang="fr-FR" dirty="0">
                <a:latin typeface="Arial" panose="020B0604020202020204" pitchFamily="34" charset="0"/>
                <a:cs typeface="Arial" panose="020B0604020202020204" pitchFamily="34" charset="0"/>
              </a:rPr>
              <a:t>de pêcheurs ligure pendant l’Antiquité, liée aux légendes de Saint-Honorat et de l’homme au masque de fer sur les îles de Lérins au large de la baie de Cannes, station climatique et balnéaire de la Côte d'Azur au </a:t>
            </a:r>
            <a:r>
              <a:rPr lang="fr-FR" dirty="0" err="1">
                <a:latin typeface="Arial" panose="020B0604020202020204" pitchFamily="34" charset="0"/>
                <a:cs typeface="Arial" panose="020B0604020202020204" pitchFamily="34" charset="0"/>
              </a:rPr>
              <a:t>xixe</a:t>
            </a:r>
            <a:r>
              <a:rPr lang="fr-FR" dirty="0">
                <a:latin typeface="Arial" panose="020B0604020202020204" pitchFamily="34" charset="0"/>
                <a:cs typeface="Arial" panose="020B0604020202020204" pitchFamily="34" charset="0"/>
              </a:rPr>
              <a:t> siècle, la ville prend son essor avec la construction de résidences de villégiature par les aristocrates anglais et russes puis, dès le début du </a:t>
            </a:r>
            <a:r>
              <a:rPr lang="fr-FR" dirty="0" err="1">
                <a:latin typeface="Arial" panose="020B0604020202020204" pitchFamily="34" charset="0"/>
                <a:cs typeface="Arial" panose="020B0604020202020204" pitchFamily="34" charset="0"/>
              </a:rPr>
              <a:t>xxe</a:t>
            </a:r>
            <a:r>
              <a:rPr lang="fr-FR" dirty="0">
                <a:latin typeface="Arial" panose="020B0604020202020204" pitchFamily="34" charset="0"/>
                <a:cs typeface="Arial" panose="020B0604020202020204" pitchFamily="34" charset="0"/>
              </a:rPr>
              <a:t> siècle, d'hôtels de luxe destinés aux touristes fortunés, constituant son patrimoine </a:t>
            </a:r>
            <a:r>
              <a:rPr lang="fr-FR" dirty="0" err="1" smtClean="0">
                <a:latin typeface="Arial" panose="020B0604020202020204" pitchFamily="34" charset="0"/>
                <a:cs typeface="Arial" panose="020B0604020202020204" pitchFamily="34" charset="0"/>
              </a:rPr>
              <a:t>architectural.Dotée</a:t>
            </a:r>
            <a:r>
              <a:rPr lang="fr-FR" dirty="0" smtClean="0">
                <a:latin typeface="Arial" panose="020B0604020202020204" pitchFamily="34" charset="0"/>
                <a:cs typeface="Arial" panose="020B0604020202020204" pitchFamily="34" charset="0"/>
              </a:rPr>
              <a:t> </a:t>
            </a:r>
            <a:r>
              <a:rPr lang="fr-FR" dirty="0">
                <a:latin typeface="Arial" panose="020B0604020202020204" pitchFamily="34" charset="0"/>
                <a:cs typeface="Arial" panose="020B0604020202020204" pitchFamily="34" charset="0"/>
              </a:rPr>
              <a:t>d'une industrie de pointe, d’un petit aéroport d'affaires, de plusieurs ports et d’un palais des congrès, ancrée dans la Baie de Cannes, bordée par le Massif de l'Esterel à l'ouest, le Golfe Juan à l'est et la mer Méditerranée, Cannes est aujourd’hui mondialement connue pour ses festivals du film et de la plaisance et pour sa Croisette bordée de quelques palaces</a:t>
            </a:r>
            <a:r>
              <a:rPr lang="fr-FR" dirty="0" smtClean="0">
                <a:latin typeface="Arial" panose="020B0604020202020204" pitchFamily="34" charset="0"/>
                <a:cs typeface="Arial" panose="020B0604020202020204" pitchFamily="34" charset="0"/>
              </a:rPr>
              <a:t>.</a:t>
            </a:r>
            <a:endParaRPr lang="ro-RO" dirty="0" smtClean="0">
              <a:latin typeface="Arial" panose="020B0604020202020204" pitchFamily="34" charset="0"/>
              <a:cs typeface="Arial" panose="020B0604020202020204" pitchFamily="34" charset="0"/>
            </a:endParaRPr>
          </a:p>
          <a:p>
            <a:r>
              <a:rPr lang="fr-FR" dirty="0">
                <a:latin typeface="Arial" panose="020B0604020202020204" pitchFamily="34" charset="0"/>
                <a:cs typeface="Arial" panose="020B0604020202020204" pitchFamily="34" charset="0"/>
              </a:rPr>
              <a:t>Le Festival International du Film de Cannes, également connu sous le nom de Festival de Cannes, est un festival international du film très prestigieux, qui a lieu chaque année, en mai, à Cannes, une ville située dans le sud de la </a:t>
            </a:r>
            <a:r>
              <a:rPr lang="fr-FR" dirty="0" err="1">
                <a:latin typeface="Arial" panose="020B0604020202020204" pitchFamily="34" charset="0"/>
                <a:cs typeface="Arial" panose="020B0604020202020204" pitchFamily="34" charset="0"/>
              </a:rPr>
              <a:t>France.Offrant</a:t>
            </a:r>
            <a:r>
              <a:rPr lang="fr-FR" dirty="0">
                <a:latin typeface="Arial" panose="020B0604020202020204" pitchFamily="34" charset="0"/>
                <a:cs typeface="Arial" panose="020B0604020202020204" pitchFamily="34" charset="0"/>
              </a:rPr>
              <a:t> la garantie d'une importante couverture médiatique, le festival est visité chaque année par de nombreuses stars de cinéma, ravies de l'occasion d'être présentes (Montée de Marche). De nombreux fabricants choisissent cette opportunité pour lancer leurs dernières réalisations et vendre des droits de diffusion à des distributeurs du monde entier.</a:t>
            </a:r>
            <a:endParaRPr lang="en-US" dirty="0">
              <a:latin typeface="Arial" panose="020B0604020202020204" pitchFamily="34" charset="0"/>
              <a:cs typeface="Arial" panose="020B0604020202020204" pitchFamily="34" charset="0"/>
            </a:endParaRPr>
          </a:p>
          <a:p>
            <a:endParaRPr lang="en-US" dirty="0">
              <a:latin typeface="Arial" panose="020B0604020202020204" pitchFamily="34" charset="0"/>
              <a:cs typeface="Arial" panose="020B0604020202020204" pitchFamily="34" charset="0"/>
            </a:endParaRPr>
          </a:p>
        </p:txBody>
      </p:sp>
      <p:pic>
        <p:nvPicPr>
          <p:cNvPr id="8194" name="Picture 2" descr="Canne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663761" y="2141838"/>
            <a:ext cx="3419647" cy="2140294"/>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8196" name="Picture 4" descr="Canne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855677" y="4282132"/>
            <a:ext cx="3035815" cy="248937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66453011"/>
      </p:ext>
    </p:extLst>
  </p:cSld>
  <p:clrMapOvr>
    <a:masterClrMapping/>
  </p:clrMapOvr>
  <mc:AlternateContent xmlns:mc="http://schemas.openxmlformats.org/markup-compatibility/2006">
    <mc:Choice xmlns:p14="http://schemas.microsoft.com/office/powerpoint/2010/main" Requires="p14">
      <p:transition spd="slow" p14:dur="3900">
        <p14:glitter pattern="hexagon"/>
      </p:transition>
    </mc:Choice>
    <mc:Fallback>
      <p:transition spd="slow">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r-FR" sz="9600" b="1" dirty="0">
                <a:solidFill>
                  <a:schemeClr val="accent1">
                    <a:lumMod val="60000"/>
                    <a:lumOff val="40000"/>
                  </a:schemeClr>
                </a:solidFill>
                <a:effectLst>
                  <a:outerShdw blurRad="38100" dist="38100" dir="2700000" algn="tl">
                    <a:srgbClr val="000000">
                      <a:alpha val="43137"/>
                    </a:srgbClr>
                  </a:outerShdw>
                </a:effectLst>
              </a:rPr>
              <a:t>Les Alpes</a:t>
            </a:r>
            <a:endParaRPr lang="en-US" sz="9600" dirty="0">
              <a:solidFill>
                <a:schemeClr val="accent1">
                  <a:lumMod val="60000"/>
                  <a:lumOff val="40000"/>
                </a:schemeClr>
              </a:solidFill>
            </a:endParaRPr>
          </a:p>
        </p:txBody>
      </p:sp>
      <p:sp>
        <p:nvSpPr>
          <p:cNvPr id="3" name="Content Placeholder 2"/>
          <p:cNvSpPr>
            <a:spLocks noGrp="1"/>
          </p:cNvSpPr>
          <p:nvPr>
            <p:ph idx="1"/>
          </p:nvPr>
        </p:nvSpPr>
        <p:spPr>
          <a:xfrm>
            <a:off x="1" y="2298357"/>
            <a:ext cx="6384324" cy="4559643"/>
          </a:xfrm>
        </p:spPr>
        <p:txBody>
          <a:bodyPr/>
          <a:lstStyle/>
          <a:p>
            <a:r>
              <a:rPr lang="fr-FR" b="1" dirty="0">
                <a:solidFill>
                  <a:schemeClr val="tx1"/>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Les Alpes </a:t>
            </a:r>
            <a:r>
              <a:rPr lang="fr-FR" dirty="0">
                <a:solidFill>
                  <a:schemeClr val="tx1"/>
                </a:solidFill>
                <a:latin typeface="Arial" panose="020B0604020202020204" pitchFamily="34" charset="0"/>
                <a:cs typeface="Arial" panose="020B0604020202020204" pitchFamily="34" charset="0"/>
              </a:rPr>
              <a:t>sont une chaîne de montagnes qui s'étend en Europe, recouvrant la frontière nord de l'Italie, le Sud-Est de la France, Monaco, la Suisse, le Liechtenstein, l'Autriche, le Sud de l'Allemagne et la </a:t>
            </a:r>
            <a:r>
              <a:rPr lang="fr-FR" dirty="0" err="1" smtClean="0">
                <a:solidFill>
                  <a:schemeClr val="tx1"/>
                </a:solidFill>
                <a:latin typeface="Arial" panose="020B0604020202020204" pitchFamily="34" charset="0"/>
                <a:cs typeface="Arial" panose="020B0604020202020204" pitchFamily="34" charset="0"/>
              </a:rPr>
              <a:t>Slovénie.Les</a:t>
            </a:r>
            <a:r>
              <a:rPr lang="fr-FR" dirty="0" smtClean="0">
                <a:solidFill>
                  <a:schemeClr val="tx1"/>
                </a:solidFill>
                <a:latin typeface="Arial" panose="020B0604020202020204" pitchFamily="34" charset="0"/>
                <a:cs typeface="Arial" panose="020B0604020202020204" pitchFamily="34" charset="0"/>
              </a:rPr>
              <a:t> </a:t>
            </a:r>
            <a:r>
              <a:rPr lang="fr-FR" dirty="0">
                <a:solidFill>
                  <a:schemeClr val="tx1"/>
                </a:solidFill>
                <a:latin typeface="Arial" panose="020B0604020202020204" pitchFamily="34" charset="0"/>
                <a:cs typeface="Arial" panose="020B0604020202020204" pitchFamily="34" charset="0"/>
              </a:rPr>
              <a:t>Alpes culminent à 4 809 mètres, au sommet du mont Blanc. On recense 82 sommets majeurs de plus de 4 000 m d'altitude (Suisse : 48, Italie : 38, France : 24). Les cols de montagne reliant les vallées ou les pays dépassent souvent les 2 000 m d'altitude. Les Alpes forment une barrière de 1 200 km entre la Méditerranée et le Danube</a:t>
            </a:r>
            <a:r>
              <a:rPr lang="fr-FR" dirty="0" smtClean="0">
                <a:solidFill>
                  <a:schemeClr val="tx1"/>
                </a:solidFill>
                <a:latin typeface="Arial" panose="020B0604020202020204" pitchFamily="34" charset="0"/>
                <a:cs typeface="Arial" panose="020B0604020202020204" pitchFamily="34" charset="0"/>
              </a:rPr>
              <a:t>.</a:t>
            </a:r>
            <a:endParaRPr lang="ro-RO" dirty="0" smtClean="0">
              <a:solidFill>
                <a:schemeClr val="tx1"/>
              </a:solidFill>
              <a:latin typeface="Arial" panose="020B0604020202020204" pitchFamily="34" charset="0"/>
              <a:cs typeface="Arial" panose="020B0604020202020204" pitchFamily="34" charset="0"/>
            </a:endParaRPr>
          </a:p>
          <a:p>
            <a:r>
              <a:rPr lang="fr-FR" dirty="0">
                <a:solidFill>
                  <a:schemeClr val="tx1"/>
                </a:solidFill>
                <a:latin typeface="Arial" panose="020B0604020202020204" pitchFamily="34" charset="0"/>
                <a:cs typeface="Arial" panose="020B0604020202020204" pitchFamily="34" charset="0"/>
              </a:rPr>
              <a:t>Les Alpes peuvent être subdivisées en trois parties, les Alpes occidentales (de la Méditerranée au mont Blanc), les Alpes centrales (du val </a:t>
            </a:r>
            <a:r>
              <a:rPr lang="fr-FR" dirty="0" smtClean="0">
                <a:solidFill>
                  <a:schemeClr val="tx1"/>
                </a:solidFill>
                <a:latin typeface="Arial" panose="020B0604020202020204" pitchFamily="34" charset="0"/>
                <a:cs typeface="Arial" panose="020B0604020202020204" pitchFamily="34" charset="0"/>
              </a:rPr>
              <a:t>d'Aoste</a:t>
            </a:r>
            <a:r>
              <a:rPr lang="ro-RO" dirty="0">
                <a:solidFill>
                  <a:schemeClr val="tx1"/>
                </a:solidFill>
                <a:latin typeface="Arial" panose="020B0604020202020204" pitchFamily="34" charset="0"/>
                <a:cs typeface="Arial" panose="020B0604020202020204" pitchFamily="34" charset="0"/>
              </a:rPr>
              <a:t> </a:t>
            </a:r>
            <a:r>
              <a:rPr lang="fr-FR" dirty="0" smtClean="0">
                <a:solidFill>
                  <a:schemeClr val="tx1"/>
                </a:solidFill>
                <a:latin typeface="Arial" panose="020B0604020202020204" pitchFamily="34" charset="0"/>
                <a:cs typeface="Arial" panose="020B0604020202020204" pitchFamily="34" charset="0"/>
              </a:rPr>
              <a:t>au</a:t>
            </a:r>
            <a:r>
              <a:rPr lang="fr-FR" dirty="0">
                <a:solidFill>
                  <a:schemeClr val="tx1"/>
                </a:solidFill>
                <a:latin typeface="Arial" panose="020B0604020202020204" pitchFamily="34" charset="0"/>
                <a:cs typeface="Arial" panose="020B0604020202020204" pitchFamily="34" charset="0"/>
              </a:rPr>
              <a:t> Brenner) et les Alpes orientales (du Brenner à la Slovénie).</a:t>
            </a:r>
            <a:endParaRPr lang="en-US" dirty="0">
              <a:solidFill>
                <a:schemeClr val="tx1"/>
              </a:solidFill>
              <a:latin typeface="Arial" panose="020B0604020202020204" pitchFamily="34" charset="0"/>
              <a:cs typeface="Arial" panose="020B0604020202020204" pitchFamily="34" charset="0"/>
            </a:endParaRPr>
          </a:p>
        </p:txBody>
      </p:sp>
      <p:grpSp>
        <p:nvGrpSpPr>
          <p:cNvPr id="6" name="Group 5"/>
          <p:cNvGrpSpPr/>
          <p:nvPr/>
        </p:nvGrpSpPr>
        <p:grpSpPr>
          <a:xfrm>
            <a:off x="6384325" y="2298356"/>
            <a:ext cx="5807675" cy="4559644"/>
            <a:chOff x="6695903" y="2304352"/>
            <a:chExt cx="3939146" cy="3523831"/>
          </a:xfrm>
          <a:solidFill>
            <a:srgbClr val="002060"/>
          </a:solidFill>
        </p:grpSpPr>
        <p:pic>
          <p:nvPicPr>
            <p:cNvPr id="11269" name="Picture 5" descr="https://upload.wikimedia.org/wikipedia/commons/thumb/8/89/Alpen_01.JPG/250px-Alpen_0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672984" y="4352709"/>
              <a:ext cx="1962065" cy="1475474"/>
            </a:xfrm>
            <a:prstGeom prst="rect">
              <a:avLst/>
            </a:prstGeom>
            <a:ln/>
          </p:spPr>
          <p:style>
            <a:lnRef idx="2">
              <a:schemeClr val="accent5">
                <a:shade val="50000"/>
              </a:schemeClr>
            </a:lnRef>
            <a:fillRef idx="1">
              <a:schemeClr val="accent5"/>
            </a:fillRef>
            <a:effectRef idx="0">
              <a:schemeClr val="accent5"/>
            </a:effectRef>
            <a:fontRef idx="minor">
              <a:schemeClr val="lt1"/>
            </a:fontRef>
          </p:style>
        </p:pic>
        <p:pic>
          <p:nvPicPr>
            <p:cNvPr id="11273" name="Picture 9" descr="Imagine prin satelit din Alpi."/>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03411" y="4352709"/>
              <a:ext cx="1962065" cy="1471549"/>
            </a:xfrm>
            <a:prstGeom prst="rect">
              <a:avLst/>
            </a:prstGeom>
            <a:ln/>
          </p:spPr>
          <p:style>
            <a:lnRef idx="2">
              <a:schemeClr val="accent5">
                <a:shade val="50000"/>
              </a:schemeClr>
            </a:lnRef>
            <a:fillRef idx="1">
              <a:schemeClr val="accent5"/>
            </a:fillRef>
            <a:effectRef idx="0">
              <a:schemeClr val="accent5"/>
            </a:effectRef>
            <a:fontRef idx="minor">
              <a:schemeClr val="lt1"/>
            </a:fontRef>
          </p:style>
        </p:pic>
        <p:pic>
          <p:nvPicPr>
            <p:cNvPr id="11275" name="Picture 11" descr="Imagini pentru alpes"/>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695903" y="2304352"/>
              <a:ext cx="3939146" cy="2048357"/>
            </a:xfrm>
            <a:prstGeom prst="rect">
              <a:avLst/>
            </a:prstGeom>
            <a:ln/>
          </p:spPr>
          <p:style>
            <a:lnRef idx="2">
              <a:schemeClr val="accent5">
                <a:shade val="50000"/>
              </a:schemeClr>
            </a:lnRef>
            <a:fillRef idx="1">
              <a:schemeClr val="accent5"/>
            </a:fillRef>
            <a:effectRef idx="0">
              <a:schemeClr val="accent5"/>
            </a:effectRef>
            <a:fontRef idx="minor">
              <a:schemeClr val="lt1"/>
            </a:fontRef>
          </p:style>
        </p:pic>
      </p:grpSp>
    </p:spTree>
    <p:extLst>
      <p:ext uri="{BB962C8B-B14F-4D97-AF65-F5344CB8AC3E}">
        <p14:creationId xmlns:p14="http://schemas.microsoft.com/office/powerpoint/2010/main" val="1092344200"/>
      </p:ext>
    </p:extLst>
  </p:cSld>
  <p:clrMapOvr>
    <a:masterClrMapping/>
  </p:clrMapOvr>
  <mc:AlternateContent xmlns:mc="http://schemas.openxmlformats.org/markup-compatibility/2006">
    <mc:Choice xmlns:p14="http://schemas.microsoft.com/office/powerpoint/2010/main" Requires="p14">
      <p:transition spd="slow" p14:dur="3900">
        <p14:glitter pattern="hexagon"/>
      </p:transition>
    </mc:Choice>
    <mc:Fallback>
      <p:transition spd="slow">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sz="9600" b="1" dirty="0">
                <a:solidFill>
                  <a:schemeClr val="accent1">
                    <a:lumMod val="60000"/>
                    <a:lumOff val="40000"/>
                  </a:schemeClr>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Côte d’Azur</a:t>
            </a:r>
            <a:endParaRPr lang="en-US" sz="9600" dirty="0">
              <a:solidFill>
                <a:schemeClr val="accent1">
                  <a:lumMod val="60000"/>
                  <a:lumOff val="40000"/>
                </a:schemeClr>
              </a:solidFill>
            </a:endParaRPr>
          </a:p>
        </p:txBody>
      </p:sp>
      <p:sp>
        <p:nvSpPr>
          <p:cNvPr id="3" name="Content Placeholder 2"/>
          <p:cNvSpPr>
            <a:spLocks noGrp="1"/>
          </p:cNvSpPr>
          <p:nvPr>
            <p:ph idx="1"/>
          </p:nvPr>
        </p:nvSpPr>
        <p:spPr/>
        <p:txBody>
          <a:bodyPr>
            <a:normAutofit fontScale="85000" lnSpcReduction="20000"/>
          </a:bodyPr>
          <a:lstStyle/>
          <a:p>
            <a:r>
              <a:rPr lang="en-US"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La Côte d’Azur </a:t>
            </a:r>
            <a:r>
              <a:rPr lang="en-US" dirty="0" err="1" smtClean="0">
                <a:latin typeface="Arial" panose="020B0604020202020204" pitchFamily="34" charset="0"/>
                <a:cs typeface="Arial" panose="020B0604020202020204" pitchFamily="34" charset="0"/>
              </a:rPr>
              <a:t>est</a:t>
            </a:r>
            <a:r>
              <a:rPr lang="en-US" dirty="0" smtClean="0">
                <a:latin typeface="Arial" panose="020B0604020202020204" pitchFamily="34" charset="0"/>
                <a:cs typeface="Arial" panose="020B0604020202020204" pitchFamily="34" charset="0"/>
              </a:rPr>
              <a:t> </a:t>
            </a:r>
            <a:r>
              <a:rPr lang="en-US" dirty="0">
                <a:latin typeface="Arial" panose="020B0604020202020204" pitchFamily="34" charset="0"/>
                <a:cs typeface="Arial" panose="020B0604020202020204" pitchFamily="34" charset="0"/>
              </a:rPr>
              <a:t>la </a:t>
            </a:r>
            <a:r>
              <a:rPr lang="en-US" dirty="0" err="1">
                <a:latin typeface="Arial" panose="020B0604020202020204" pitchFamily="34" charset="0"/>
                <a:cs typeface="Arial" panose="020B0604020202020204" pitchFamily="34" charset="0"/>
              </a:rPr>
              <a:t>partie</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orientale</a:t>
            </a:r>
            <a:r>
              <a:rPr lang="en-US" dirty="0">
                <a:latin typeface="Arial" panose="020B0604020202020204" pitchFamily="34" charset="0"/>
                <a:cs typeface="Arial" panose="020B0604020202020204" pitchFamily="34" charset="0"/>
              </a:rPr>
              <a:t> du littoral </a:t>
            </a:r>
            <a:r>
              <a:rPr lang="en-US" dirty="0" err="1">
                <a:latin typeface="Arial" panose="020B0604020202020204" pitchFamily="34" charset="0"/>
                <a:cs typeface="Arial" panose="020B0604020202020204" pitchFamily="34" charset="0"/>
              </a:rPr>
              <a:t>méditerranéen</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français</a:t>
            </a:r>
            <a:r>
              <a:rPr lang="en-US" dirty="0">
                <a:latin typeface="Arial" panose="020B0604020202020204" pitchFamily="34" charset="0"/>
                <a:cs typeface="Arial" panose="020B0604020202020204" pitchFamily="34" charset="0"/>
              </a:rPr>
              <a:t>, à savoir la majeure </a:t>
            </a:r>
            <a:r>
              <a:rPr lang="en-US" dirty="0" err="1">
                <a:latin typeface="Arial" panose="020B0604020202020204" pitchFamily="34" charset="0"/>
                <a:cs typeface="Arial" panose="020B0604020202020204" pitchFamily="34" charset="0"/>
              </a:rPr>
              <a:t>partie</a:t>
            </a:r>
            <a:r>
              <a:rPr lang="en-US" dirty="0">
                <a:latin typeface="Arial" panose="020B0604020202020204" pitchFamily="34" charset="0"/>
                <a:cs typeface="Arial" panose="020B0604020202020204" pitchFamily="34" charset="0"/>
              </a:rPr>
              <a:t> du </a:t>
            </a:r>
            <a:r>
              <a:rPr lang="en-US" dirty="0" err="1">
                <a:latin typeface="Arial" panose="020B0604020202020204" pitchFamily="34" charset="0"/>
                <a:cs typeface="Arial" panose="020B0604020202020204" pitchFamily="34" charset="0"/>
              </a:rPr>
              <a:t>département</a:t>
            </a:r>
            <a:r>
              <a:rPr lang="en-US" dirty="0">
                <a:latin typeface="Arial" panose="020B0604020202020204" pitchFamily="34" charset="0"/>
                <a:cs typeface="Arial" panose="020B0604020202020204" pitchFamily="34" charset="0"/>
              </a:rPr>
              <a:t> des Alpes-Maritimes (</a:t>
            </a:r>
            <a:r>
              <a:rPr lang="en-US" dirty="0" err="1">
                <a:latin typeface="Arial" panose="020B0604020202020204" pitchFamily="34" charset="0"/>
                <a:cs typeface="Arial" panose="020B0604020202020204" pitchFamily="34" charset="0"/>
              </a:rPr>
              <a:t>incluant</a:t>
            </a:r>
            <a:r>
              <a:rPr lang="en-US" dirty="0">
                <a:latin typeface="Arial" panose="020B0604020202020204" pitchFamily="34" charset="0"/>
                <a:cs typeface="Arial" panose="020B0604020202020204" pitchFamily="34" charset="0"/>
              </a:rPr>
              <a:t> la </a:t>
            </a:r>
            <a:r>
              <a:rPr lang="en-US" dirty="0" err="1">
                <a:latin typeface="Arial" panose="020B0604020202020204" pitchFamily="34" charset="0"/>
                <a:cs typeface="Arial" panose="020B0604020202020204" pitchFamily="34" charset="0"/>
              </a:rPr>
              <a:t>principauté</a:t>
            </a:r>
            <a:r>
              <a:rPr lang="en-US" dirty="0">
                <a:latin typeface="Arial" panose="020B0604020202020204" pitchFamily="34" charset="0"/>
                <a:cs typeface="Arial" panose="020B0604020202020204" pitchFamily="34" charset="0"/>
              </a:rPr>
              <a:t> de Monaco</a:t>
            </a:r>
            <a:r>
              <a:rPr lang="en-US" dirty="0" smtClean="0">
                <a:latin typeface="Arial" panose="020B0604020202020204" pitchFamily="34" charset="0"/>
                <a:cs typeface="Arial" panose="020B0604020202020204" pitchFamily="34" charset="0"/>
              </a:rPr>
              <a:t>).Les </a:t>
            </a:r>
            <a:r>
              <a:rPr lang="en-US" dirty="0">
                <a:latin typeface="Arial" panose="020B0604020202020204" pitchFamily="34" charset="0"/>
                <a:cs typeface="Arial" panose="020B0604020202020204" pitchFamily="34" charset="0"/>
              </a:rPr>
              <a:t>habitants de la Côte d’Azur </a:t>
            </a:r>
            <a:r>
              <a:rPr lang="en-US" dirty="0" err="1">
                <a:latin typeface="Arial" panose="020B0604020202020204" pitchFamily="34" charset="0"/>
                <a:cs typeface="Arial" panose="020B0604020202020204" pitchFamily="34" charset="0"/>
              </a:rPr>
              <a:t>sont</a:t>
            </a:r>
            <a:r>
              <a:rPr lang="en-US" dirty="0">
                <a:latin typeface="Arial" panose="020B0604020202020204" pitchFamily="34" charset="0"/>
                <a:cs typeface="Arial" panose="020B0604020202020204" pitchFamily="34" charset="0"/>
              </a:rPr>
              <a:t> les </a:t>
            </a:r>
            <a:r>
              <a:rPr lang="en-US" dirty="0" smtClean="0">
                <a:latin typeface="Arial" panose="020B0604020202020204" pitchFamily="34" charset="0"/>
                <a:cs typeface="Arial" panose="020B0604020202020204" pitchFamily="34" charset="0"/>
              </a:rPr>
              <a:t>Wiktionary </a:t>
            </a:r>
            <a:r>
              <a:rPr lang="en-US" dirty="0" err="1">
                <a:latin typeface="Arial" panose="020B0604020202020204" pitchFamily="34" charset="0"/>
                <a:cs typeface="Arial" panose="020B0604020202020204" pitchFamily="34" charset="0"/>
              </a:rPr>
              <a:t>small.svg</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Azuréens</a:t>
            </a:r>
            <a:r>
              <a:rPr lang="en-US" dirty="0">
                <a:latin typeface="Arial" panose="020B0604020202020204" pitchFamily="34" charset="0"/>
                <a:cs typeface="Arial" panose="020B0604020202020204" pitchFamily="34" charset="0"/>
              </a:rPr>
              <a:t> ; </a:t>
            </a:r>
            <a:r>
              <a:rPr lang="en-US" dirty="0" err="1">
                <a:latin typeface="Arial" panose="020B0604020202020204" pitchFamily="34" charset="0"/>
                <a:cs typeface="Arial" panose="020B0604020202020204" pitchFamily="34" charset="0"/>
              </a:rPr>
              <a:t>l’adjectif</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correspondant</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est</a:t>
            </a:r>
            <a:r>
              <a:rPr lang="en-US" dirty="0">
                <a:latin typeface="Arial" panose="020B0604020202020204" pitchFamily="34" charset="0"/>
                <a:cs typeface="Arial" panose="020B0604020202020204" pitchFamily="34" charset="0"/>
              </a:rPr>
              <a:t> </a:t>
            </a:r>
            <a:r>
              <a:rPr lang="en-US" dirty="0" err="1" smtClean="0">
                <a:latin typeface="Arial" panose="020B0604020202020204" pitchFamily="34" charset="0"/>
                <a:cs typeface="Arial" panose="020B0604020202020204" pitchFamily="34" charset="0"/>
              </a:rPr>
              <a:t>azuréen</a:t>
            </a:r>
            <a:r>
              <a:rPr lang="en-US" dirty="0" smtClean="0">
                <a:latin typeface="Arial" panose="020B0604020202020204" pitchFamily="34" charset="0"/>
                <a:cs typeface="Arial" panose="020B0604020202020204" pitchFamily="34" charset="0"/>
              </a:rPr>
              <a:t>.</a:t>
            </a:r>
            <a:endParaRPr lang="ro-RO" dirty="0">
              <a:latin typeface="Arial" panose="020B0604020202020204" pitchFamily="34" charset="0"/>
              <a:cs typeface="Arial" panose="020B0604020202020204" pitchFamily="34" charset="0"/>
            </a:endParaRPr>
          </a:p>
          <a:p>
            <a:r>
              <a:rPr lang="fr-FR" b="1" dirty="0" smtClean="0">
                <a:solidFill>
                  <a:schemeClr val="accent1">
                    <a:lumMod val="75000"/>
                  </a:schemeClr>
                </a:solidFill>
                <a:cs typeface="Arial" panose="020B0604020202020204" pitchFamily="34" charset="0"/>
              </a:rPr>
              <a:t>Origine </a:t>
            </a:r>
            <a:r>
              <a:rPr lang="fr-FR" b="1" dirty="0">
                <a:solidFill>
                  <a:schemeClr val="accent1">
                    <a:lumMod val="75000"/>
                  </a:schemeClr>
                </a:solidFill>
                <a:cs typeface="Arial" panose="020B0604020202020204" pitchFamily="34" charset="0"/>
              </a:rPr>
              <a:t>du </a:t>
            </a:r>
            <a:r>
              <a:rPr lang="fr-FR" b="1" dirty="0" smtClean="0">
                <a:solidFill>
                  <a:schemeClr val="accent1">
                    <a:lumMod val="75000"/>
                  </a:schemeClr>
                </a:solidFill>
                <a:cs typeface="Arial" panose="020B0604020202020204" pitchFamily="34" charset="0"/>
              </a:rPr>
              <a:t>nom</a:t>
            </a:r>
            <a:endParaRPr lang="ro-RO" b="1" dirty="0" smtClean="0">
              <a:solidFill>
                <a:schemeClr val="accent1">
                  <a:lumMod val="75000"/>
                </a:schemeClr>
              </a:solidFill>
              <a:cs typeface="Arial" panose="020B0604020202020204" pitchFamily="34" charset="0"/>
            </a:endParaRPr>
          </a:p>
          <a:p>
            <a:r>
              <a:rPr lang="fr-FR" dirty="0" smtClean="0">
                <a:latin typeface="Arial" panose="020B0604020202020204" pitchFamily="34" charset="0"/>
                <a:cs typeface="Arial" panose="020B0604020202020204" pitchFamily="34" charset="0"/>
              </a:rPr>
              <a:t>L'expression </a:t>
            </a:r>
            <a:r>
              <a:rPr lang="fr-FR" dirty="0">
                <a:latin typeface="Arial" panose="020B0604020202020204" pitchFamily="34" charset="0"/>
                <a:cs typeface="Arial" panose="020B0604020202020204" pitchFamily="34" charset="0"/>
              </a:rPr>
              <a:t>est due à l'écrivain dijonnais </a:t>
            </a:r>
            <a:r>
              <a:rPr lang="fr-FR" dirty="0" err="1">
                <a:latin typeface="Arial" panose="020B0604020202020204" pitchFamily="34" charset="0"/>
                <a:cs typeface="Arial" panose="020B0604020202020204" pitchFamily="34" charset="0"/>
              </a:rPr>
              <a:t>Stéphen</a:t>
            </a:r>
            <a:r>
              <a:rPr lang="fr-FR" dirty="0">
                <a:latin typeface="Arial" panose="020B0604020202020204" pitchFamily="34" charset="0"/>
                <a:cs typeface="Arial" panose="020B0604020202020204" pitchFamily="34" charset="0"/>
              </a:rPr>
              <a:t> </a:t>
            </a:r>
            <a:r>
              <a:rPr lang="fr-FR" dirty="0" err="1">
                <a:latin typeface="Arial" panose="020B0604020202020204" pitchFamily="34" charset="0"/>
                <a:cs typeface="Arial" panose="020B0604020202020204" pitchFamily="34" charset="0"/>
              </a:rPr>
              <a:t>Liégeard</a:t>
            </a:r>
            <a:r>
              <a:rPr lang="fr-FR" dirty="0">
                <a:latin typeface="Arial" panose="020B0604020202020204" pitchFamily="34" charset="0"/>
                <a:cs typeface="Arial" panose="020B0604020202020204" pitchFamily="34" charset="0"/>
              </a:rPr>
              <a:t> (1830-1925) et à son livre La Côte d’Azur publié en 18871. Ce Dijonnais, qui avait été avocat, sous-préfet puis député sous le Second Empire, se consacrait à la littérature ; il disposait à Cannes d'une villa où il passait l'hiver. Ayant la Méditerranée sous les yeux, il eut l'idée de créer le nom de « Côte d'Azur » en pensant à son département d'origine, la Côte-d'Or2. D’azur est un terme d'héraldique qui signifie « de couleur bleue </a:t>
            </a:r>
            <a:r>
              <a:rPr lang="fr-FR" dirty="0" smtClean="0">
                <a:latin typeface="Arial" panose="020B0604020202020204" pitchFamily="34" charset="0"/>
                <a:cs typeface="Arial" panose="020B0604020202020204" pitchFamily="34" charset="0"/>
              </a:rPr>
              <a:t>».Dans </a:t>
            </a:r>
            <a:r>
              <a:rPr lang="fr-FR" dirty="0">
                <a:latin typeface="Arial" panose="020B0604020202020204" pitchFamily="34" charset="0"/>
                <a:cs typeface="Arial" panose="020B0604020202020204" pitchFamily="34" charset="0"/>
              </a:rPr>
              <a:t>la nouvelle édition de son ouvrage, en 1894, </a:t>
            </a:r>
            <a:r>
              <a:rPr lang="fr-FR" dirty="0" err="1">
                <a:latin typeface="Arial" panose="020B0604020202020204" pitchFamily="34" charset="0"/>
                <a:cs typeface="Arial" panose="020B0604020202020204" pitchFamily="34" charset="0"/>
              </a:rPr>
              <a:t>Stéphen</a:t>
            </a:r>
            <a:r>
              <a:rPr lang="fr-FR" dirty="0">
                <a:latin typeface="Arial" panose="020B0604020202020204" pitchFamily="34" charset="0"/>
                <a:cs typeface="Arial" panose="020B0604020202020204" pitchFamily="34" charset="0"/>
              </a:rPr>
              <a:t> </a:t>
            </a:r>
            <a:r>
              <a:rPr lang="fr-FR" dirty="0" err="1">
                <a:latin typeface="Arial" panose="020B0604020202020204" pitchFamily="34" charset="0"/>
                <a:cs typeface="Arial" panose="020B0604020202020204" pitchFamily="34" charset="0"/>
              </a:rPr>
              <a:t>Liégeard</a:t>
            </a:r>
            <a:r>
              <a:rPr lang="fr-FR" dirty="0">
                <a:latin typeface="Arial" panose="020B0604020202020204" pitchFamily="34" charset="0"/>
                <a:cs typeface="Arial" panose="020B0604020202020204" pitchFamily="34" charset="0"/>
              </a:rPr>
              <a:t> constata que « le dictionnaire s'est augmenté d'un mot3 ». </a:t>
            </a:r>
            <a:r>
              <a:rPr lang="fr-FR" dirty="0" err="1">
                <a:latin typeface="Arial" panose="020B0604020202020204" pitchFamily="34" charset="0"/>
                <a:cs typeface="Arial" panose="020B0604020202020204" pitchFamily="34" charset="0"/>
              </a:rPr>
              <a:t>Acest</a:t>
            </a:r>
            <a:r>
              <a:rPr lang="fr-FR" dirty="0">
                <a:latin typeface="Arial" panose="020B0604020202020204" pitchFamily="34" charset="0"/>
                <a:cs typeface="Arial" panose="020B0604020202020204" pitchFamily="34" charset="0"/>
              </a:rPr>
              <a:t> </a:t>
            </a:r>
            <a:r>
              <a:rPr lang="fr-FR" dirty="0" err="1">
                <a:latin typeface="Arial" panose="020B0604020202020204" pitchFamily="34" charset="0"/>
                <a:cs typeface="Arial" panose="020B0604020202020204" pitchFamily="34" charset="0"/>
              </a:rPr>
              <a:t>nume</a:t>
            </a:r>
            <a:r>
              <a:rPr lang="fr-FR" dirty="0">
                <a:latin typeface="Arial" panose="020B0604020202020204" pitchFamily="34" charset="0"/>
                <a:cs typeface="Arial" panose="020B0604020202020204" pitchFamily="34" charset="0"/>
              </a:rPr>
              <a:t> a </a:t>
            </a:r>
            <a:r>
              <a:rPr lang="fr-FR" dirty="0" err="1">
                <a:latin typeface="Arial" panose="020B0604020202020204" pitchFamily="34" charset="0"/>
                <a:cs typeface="Arial" panose="020B0604020202020204" pitchFamily="34" charset="0"/>
              </a:rPr>
              <a:t>fost</a:t>
            </a:r>
            <a:r>
              <a:rPr lang="fr-FR" dirty="0">
                <a:latin typeface="Arial" panose="020B0604020202020204" pitchFamily="34" charset="0"/>
                <a:cs typeface="Arial" panose="020B0604020202020204" pitchFamily="34" charset="0"/>
              </a:rPr>
              <a:t> </a:t>
            </a:r>
            <a:r>
              <a:rPr lang="fr-FR" dirty="0" err="1">
                <a:latin typeface="Arial" panose="020B0604020202020204" pitchFamily="34" charset="0"/>
                <a:cs typeface="Arial" panose="020B0604020202020204" pitchFamily="34" charset="0"/>
              </a:rPr>
              <a:t>folosit</a:t>
            </a:r>
            <a:r>
              <a:rPr lang="fr-FR" dirty="0">
                <a:latin typeface="Arial" panose="020B0604020202020204" pitchFamily="34" charset="0"/>
                <a:cs typeface="Arial" panose="020B0604020202020204" pitchFamily="34" charset="0"/>
              </a:rPr>
              <a:t> </a:t>
            </a:r>
            <a:r>
              <a:rPr lang="fr-FR" dirty="0" err="1">
                <a:latin typeface="Arial" panose="020B0604020202020204" pitchFamily="34" charset="0"/>
                <a:cs typeface="Arial" panose="020B0604020202020204" pitchFamily="34" charset="0"/>
              </a:rPr>
              <a:t>pentru</a:t>
            </a:r>
            <a:r>
              <a:rPr lang="fr-FR" dirty="0">
                <a:latin typeface="Arial" panose="020B0604020202020204" pitchFamily="34" charset="0"/>
                <a:cs typeface="Arial" panose="020B0604020202020204" pitchFamily="34" charset="0"/>
              </a:rPr>
              <a:t> prima </a:t>
            </a:r>
            <a:r>
              <a:rPr lang="fr-FR" dirty="0" err="1">
                <a:latin typeface="Arial" panose="020B0604020202020204" pitchFamily="34" charset="0"/>
                <a:cs typeface="Arial" panose="020B0604020202020204" pitchFamily="34" charset="0"/>
              </a:rPr>
              <a:t>dată</a:t>
            </a:r>
            <a:r>
              <a:rPr lang="fr-FR" dirty="0">
                <a:latin typeface="Arial" panose="020B0604020202020204" pitchFamily="34" charset="0"/>
                <a:cs typeface="Arial" panose="020B0604020202020204" pitchFamily="34" charset="0"/>
              </a:rPr>
              <a:t> </a:t>
            </a:r>
            <a:r>
              <a:rPr lang="fr-FR" dirty="0" err="1">
                <a:latin typeface="Arial" panose="020B0604020202020204" pitchFamily="34" charset="0"/>
                <a:cs typeface="Arial" panose="020B0604020202020204" pitchFamily="34" charset="0"/>
              </a:rPr>
              <a:t>în</a:t>
            </a:r>
            <a:r>
              <a:rPr lang="fr-FR" dirty="0">
                <a:latin typeface="Arial" panose="020B0604020202020204" pitchFamily="34" charset="0"/>
                <a:cs typeface="Arial" panose="020B0604020202020204" pitchFamily="34" charset="0"/>
              </a:rPr>
              <a:t> 1887 de </a:t>
            </a:r>
            <a:r>
              <a:rPr lang="fr-FR" dirty="0" err="1">
                <a:latin typeface="Arial" panose="020B0604020202020204" pitchFamily="34" charset="0"/>
                <a:cs typeface="Arial" panose="020B0604020202020204" pitchFamily="34" charset="0"/>
              </a:rPr>
              <a:t>către</a:t>
            </a:r>
            <a:r>
              <a:rPr lang="fr-FR" dirty="0">
                <a:latin typeface="Arial" panose="020B0604020202020204" pitchFamily="34" charset="0"/>
                <a:cs typeface="Arial" panose="020B0604020202020204" pitchFamily="34" charset="0"/>
              </a:rPr>
              <a:t> </a:t>
            </a:r>
            <a:r>
              <a:rPr lang="fr-FR" dirty="0" err="1">
                <a:latin typeface="Arial" panose="020B0604020202020204" pitchFamily="34" charset="0"/>
                <a:cs typeface="Arial" panose="020B0604020202020204" pitchFamily="34" charset="0"/>
              </a:rPr>
              <a:t>Stéphen</a:t>
            </a:r>
            <a:r>
              <a:rPr lang="fr-FR" dirty="0">
                <a:latin typeface="Arial" panose="020B0604020202020204" pitchFamily="34" charset="0"/>
                <a:cs typeface="Arial" panose="020B0604020202020204" pitchFamily="34" charset="0"/>
              </a:rPr>
              <a:t> </a:t>
            </a:r>
            <a:r>
              <a:rPr lang="fr-FR" dirty="0" err="1">
                <a:latin typeface="Arial" panose="020B0604020202020204" pitchFamily="34" charset="0"/>
                <a:cs typeface="Arial" panose="020B0604020202020204" pitchFamily="34" charset="0"/>
              </a:rPr>
              <a:t>Liégeard</a:t>
            </a:r>
            <a:r>
              <a:rPr lang="fr-FR" dirty="0">
                <a:latin typeface="Arial" panose="020B0604020202020204" pitchFamily="34" charset="0"/>
                <a:cs typeface="Arial" panose="020B0604020202020204" pitchFamily="34" charset="0"/>
              </a:rPr>
              <a:t> . </a:t>
            </a:r>
            <a:r>
              <a:rPr lang="fr-FR" dirty="0" err="1">
                <a:latin typeface="Arial" panose="020B0604020202020204" pitchFamily="34" charset="0"/>
                <a:cs typeface="Arial" panose="020B0604020202020204" pitchFamily="34" charset="0"/>
              </a:rPr>
              <a:t>Inventatorul</a:t>
            </a:r>
            <a:r>
              <a:rPr lang="fr-FR" dirty="0">
                <a:latin typeface="Arial" panose="020B0604020202020204" pitchFamily="34" charset="0"/>
                <a:cs typeface="Arial" panose="020B0604020202020204" pitchFamily="34" charset="0"/>
              </a:rPr>
              <a:t> </a:t>
            </a:r>
            <a:r>
              <a:rPr lang="fr-FR" dirty="0" err="1">
                <a:latin typeface="Arial" panose="020B0604020202020204" pitchFamily="34" charset="0"/>
                <a:cs typeface="Arial" panose="020B0604020202020204" pitchFamily="34" charset="0"/>
              </a:rPr>
              <a:t>termenului</a:t>
            </a:r>
            <a:r>
              <a:rPr lang="fr-FR" dirty="0">
                <a:latin typeface="Arial" panose="020B0604020202020204" pitchFamily="34" charset="0"/>
                <a:cs typeface="Arial" panose="020B0604020202020204" pitchFamily="34" charset="0"/>
              </a:rPr>
              <a:t> </a:t>
            </a:r>
            <a:r>
              <a:rPr lang="fr-FR" dirty="0" err="1">
                <a:latin typeface="Arial" panose="020B0604020202020204" pitchFamily="34" charset="0"/>
                <a:cs typeface="Arial" panose="020B0604020202020204" pitchFamily="34" charset="0"/>
              </a:rPr>
              <a:t>delimitează</a:t>
            </a:r>
            <a:r>
              <a:rPr lang="fr-FR" dirty="0">
                <a:latin typeface="Arial" panose="020B0604020202020204" pitchFamily="34" charset="0"/>
                <a:cs typeface="Arial" panose="020B0604020202020204" pitchFamily="34" charset="0"/>
              </a:rPr>
              <a:t> </a:t>
            </a:r>
            <a:r>
              <a:rPr lang="fr-FR" dirty="0" err="1">
                <a:latin typeface="Arial" panose="020B0604020202020204" pitchFamily="34" charset="0"/>
                <a:cs typeface="Arial" panose="020B0604020202020204" pitchFamily="34" charset="0"/>
              </a:rPr>
              <a:t>Coasta</a:t>
            </a:r>
            <a:r>
              <a:rPr lang="fr-FR" dirty="0">
                <a:latin typeface="Arial" panose="020B0604020202020204" pitchFamily="34" charset="0"/>
                <a:cs typeface="Arial" panose="020B0604020202020204" pitchFamily="34" charset="0"/>
              </a:rPr>
              <a:t> de Azur de la Hyères la Genova 6 , </a:t>
            </a:r>
            <a:r>
              <a:rPr lang="fr-FR" dirty="0" err="1">
                <a:latin typeface="Arial" panose="020B0604020202020204" pitchFamily="34" charset="0"/>
                <a:cs typeface="Arial" panose="020B0604020202020204" pitchFamily="34" charset="0"/>
              </a:rPr>
              <a:t>deși</a:t>
            </a:r>
            <a:r>
              <a:rPr lang="fr-FR" dirty="0">
                <a:latin typeface="Arial" panose="020B0604020202020204" pitchFamily="34" charset="0"/>
                <a:cs typeface="Arial" panose="020B0604020202020204" pitchFamily="34" charset="0"/>
              </a:rPr>
              <a:t> </a:t>
            </a:r>
            <a:r>
              <a:rPr lang="fr-FR" dirty="0" err="1">
                <a:latin typeface="Arial" panose="020B0604020202020204" pitchFamily="34" charset="0"/>
                <a:cs typeface="Arial" panose="020B0604020202020204" pitchFamily="34" charset="0"/>
              </a:rPr>
              <a:t>include</a:t>
            </a:r>
            <a:r>
              <a:rPr lang="fr-FR" dirty="0">
                <a:latin typeface="Arial" panose="020B0604020202020204" pitchFamily="34" charset="0"/>
                <a:cs typeface="Arial" panose="020B0604020202020204" pitchFamily="34" charset="0"/>
              </a:rPr>
              <a:t> </a:t>
            </a:r>
            <a:r>
              <a:rPr lang="fr-FR" dirty="0" err="1">
                <a:latin typeface="Arial" panose="020B0604020202020204" pitchFamily="34" charset="0"/>
                <a:cs typeface="Arial" panose="020B0604020202020204" pitchFamily="34" charset="0"/>
              </a:rPr>
              <a:t>în</a:t>
            </a:r>
            <a:r>
              <a:rPr lang="fr-FR" dirty="0">
                <a:latin typeface="Arial" panose="020B0604020202020204" pitchFamily="34" charset="0"/>
                <a:cs typeface="Arial" panose="020B0604020202020204" pitchFamily="34" charset="0"/>
              </a:rPr>
              <a:t> </a:t>
            </a:r>
            <a:r>
              <a:rPr lang="fr-FR" dirty="0" err="1">
                <a:latin typeface="Arial" panose="020B0604020202020204" pitchFamily="34" charset="0"/>
                <a:cs typeface="Arial" panose="020B0604020202020204" pitchFamily="34" charset="0"/>
              </a:rPr>
              <a:t>cartea</a:t>
            </a:r>
            <a:r>
              <a:rPr lang="fr-FR" dirty="0">
                <a:latin typeface="Arial" panose="020B0604020202020204" pitchFamily="34" charset="0"/>
                <a:cs typeface="Arial" panose="020B0604020202020204" pitchFamily="34" charset="0"/>
              </a:rPr>
              <a:t> sa </a:t>
            </a:r>
            <a:r>
              <a:rPr lang="fr-FR" dirty="0" err="1">
                <a:latin typeface="Arial" panose="020B0604020202020204" pitchFamily="34" charset="0"/>
                <a:cs typeface="Arial" panose="020B0604020202020204" pitchFamily="34" charset="0"/>
              </a:rPr>
              <a:t>Marsilia</a:t>
            </a:r>
            <a:r>
              <a:rPr lang="fr-FR" dirty="0">
                <a:latin typeface="Arial" panose="020B0604020202020204" pitchFamily="34" charset="0"/>
                <a:cs typeface="Arial" panose="020B0604020202020204" pitchFamily="34" charset="0"/>
              </a:rPr>
              <a:t> </a:t>
            </a:r>
            <a:r>
              <a:rPr lang="fr-FR" dirty="0" err="1">
                <a:latin typeface="Arial" panose="020B0604020202020204" pitchFamily="34" charset="0"/>
                <a:cs typeface="Arial" panose="020B0604020202020204" pitchFamily="34" charset="0"/>
              </a:rPr>
              <a:t>și</a:t>
            </a:r>
            <a:r>
              <a:rPr lang="fr-FR" dirty="0">
                <a:latin typeface="Arial" panose="020B0604020202020204" pitchFamily="34" charset="0"/>
                <a:cs typeface="Arial" panose="020B0604020202020204" pitchFamily="34" charset="0"/>
              </a:rPr>
              <a:t> Toulon </a:t>
            </a:r>
            <a:r>
              <a:rPr lang="fr-FR" dirty="0" err="1">
                <a:latin typeface="Arial" panose="020B0604020202020204" pitchFamily="34" charset="0"/>
                <a:cs typeface="Arial" panose="020B0604020202020204" pitchFamily="34" charset="0"/>
              </a:rPr>
              <a:t>în</a:t>
            </a:r>
            <a:r>
              <a:rPr lang="fr-FR" dirty="0">
                <a:latin typeface="Arial" panose="020B0604020202020204" pitchFamily="34" charset="0"/>
                <a:cs typeface="Arial" panose="020B0604020202020204" pitchFamily="34" charset="0"/>
              </a:rPr>
              <a:t> </a:t>
            </a:r>
            <a:r>
              <a:rPr lang="fr-FR" dirty="0" err="1">
                <a:latin typeface="Arial" panose="020B0604020202020204" pitchFamily="34" charset="0"/>
                <a:cs typeface="Arial" panose="020B0604020202020204" pitchFamily="34" charset="0"/>
              </a:rPr>
              <a:t>capitolul</a:t>
            </a:r>
            <a:r>
              <a:rPr lang="fr-FR" dirty="0">
                <a:latin typeface="Arial" panose="020B0604020202020204" pitchFamily="34" charset="0"/>
                <a:cs typeface="Arial" panose="020B0604020202020204" pitchFamily="34" charset="0"/>
              </a:rPr>
              <a:t> </a:t>
            </a:r>
            <a:r>
              <a:rPr lang="fr-FR" dirty="0" err="1">
                <a:latin typeface="Arial" panose="020B0604020202020204" pitchFamily="34" charset="0"/>
                <a:cs typeface="Arial" panose="020B0604020202020204" pitchFamily="34" charset="0"/>
              </a:rPr>
              <a:t>dedicat</a:t>
            </a:r>
            <a:r>
              <a:rPr lang="fr-FR" dirty="0">
                <a:latin typeface="Arial" panose="020B0604020202020204" pitchFamily="34" charset="0"/>
                <a:cs typeface="Arial" panose="020B0604020202020204" pitchFamily="34" charset="0"/>
              </a:rPr>
              <a:t> </a:t>
            </a:r>
            <a:r>
              <a:rPr lang="fr-FR" dirty="0" err="1">
                <a:latin typeface="Arial" panose="020B0604020202020204" pitchFamily="34" charset="0"/>
                <a:cs typeface="Arial" panose="020B0604020202020204" pitchFamily="34" charset="0"/>
              </a:rPr>
              <a:t>orașului</a:t>
            </a:r>
            <a:r>
              <a:rPr lang="fr-FR" dirty="0">
                <a:latin typeface="Arial" panose="020B0604020202020204" pitchFamily="34" charset="0"/>
                <a:cs typeface="Arial" panose="020B0604020202020204" pitchFamily="34" charset="0"/>
              </a:rPr>
              <a:t> Hyères </a:t>
            </a:r>
            <a:r>
              <a:rPr lang="fr-FR" dirty="0" err="1">
                <a:latin typeface="Arial" panose="020B0604020202020204" pitchFamily="34" charset="0"/>
                <a:cs typeface="Arial" panose="020B0604020202020204" pitchFamily="34" charset="0"/>
              </a:rPr>
              <a:t>și</a:t>
            </a:r>
            <a:r>
              <a:rPr lang="fr-FR" dirty="0">
                <a:latin typeface="Arial" panose="020B0604020202020204" pitchFamily="34" charset="0"/>
                <a:cs typeface="Arial" panose="020B0604020202020204" pitchFamily="34" charset="0"/>
              </a:rPr>
              <a:t> </a:t>
            </a:r>
            <a:r>
              <a:rPr lang="fr-FR" dirty="0" err="1">
                <a:latin typeface="Arial" panose="020B0604020202020204" pitchFamily="34" charset="0"/>
                <a:cs typeface="Arial" panose="020B0604020202020204" pitchFamily="34" charset="0"/>
              </a:rPr>
              <a:t>țării</a:t>
            </a:r>
            <a:r>
              <a:rPr lang="fr-FR" dirty="0">
                <a:latin typeface="Arial" panose="020B0604020202020204" pitchFamily="34" charset="0"/>
                <a:cs typeface="Arial" panose="020B0604020202020204" pitchFamily="34" charset="0"/>
              </a:rPr>
              <a:t> sale. Pierre-Émile </a:t>
            </a:r>
            <a:r>
              <a:rPr lang="fr-FR" dirty="0" err="1">
                <a:latin typeface="Arial" panose="020B0604020202020204" pitchFamily="34" charset="0"/>
                <a:cs typeface="Arial" panose="020B0604020202020204" pitchFamily="34" charset="0"/>
              </a:rPr>
              <a:t>Blairon</a:t>
            </a:r>
            <a:r>
              <a:rPr lang="fr-FR" dirty="0">
                <a:latin typeface="Arial" panose="020B0604020202020204" pitchFamily="34" charset="0"/>
                <a:cs typeface="Arial" panose="020B0604020202020204" pitchFamily="34" charset="0"/>
              </a:rPr>
              <a:t>, </a:t>
            </a:r>
            <a:r>
              <a:rPr lang="fr-FR" dirty="0" err="1">
                <a:latin typeface="Arial" panose="020B0604020202020204" pitchFamily="34" charset="0"/>
                <a:cs typeface="Arial" panose="020B0604020202020204" pitchFamily="34" charset="0"/>
              </a:rPr>
              <a:t>în</a:t>
            </a:r>
            <a:r>
              <a:rPr lang="fr-FR" dirty="0">
                <a:latin typeface="Arial" panose="020B0604020202020204" pitchFamily="34" charset="0"/>
                <a:cs typeface="Arial" panose="020B0604020202020204" pitchFamily="34" charset="0"/>
              </a:rPr>
              <a:t> </a:t>
            </a:r>
            <a:r>
              <a:rPr lang="fr-FR" dirty="0" err="1">
                <a:latin typeface="Arial" panose="020B0604020202020204" pitchFamily="34" charset="0"/>
                <a:cs typeface="Arial" panose="020B0604020202020204" pitchFamily="34" charset="0"/>
              </a:rPr>
              <a:t>cartea</a:t>
            </a:r>
            <a:r>
              <a:rPr lang="fr-FR" dirty="0">
                <a:latin typeface="Arial" panose="020B0604020202020204" pitchFamily="34" charset="0"/>
                <a:cs typeface="Arial" panose="020B0604020202020204" pitchFamily="34" charset="0"/>
              </a:rPr>
              <a:t> sa „</a:t>
            </a:r>
            <a:r>
              <a:rPr lang="fr-FR" dirty="0" err="1">
                <a:latin typeface="Arial" panose="020B0604020202020204" pitchFamily="34" charset="0"/>
                <a:cs typeface="Arial" panose="020B0604020202020204" pitchFamily="34" charset="0"/>
              </a:rPr>
              <a:t>Ghidul</a:t>
            </a:r>
            <a:r>
              <a:rPr lang="fr-FR" dirty="0">
                <a:latin typeface="Arial" panose="020B0604020202020204" pitchFamily="34" charset="0"/>
                <a:cs typeface="Arial" panose="020B0604020202020204" pitchFamily="34" charset="0"/>
              </a:rPr>
              <a:t> secret al </a:t>
            </a:r>
            <a:r>
              <a:rPr lang="fr-FR" dirty="0" err="1">
                <a:latin typeface="Arial" panose="020B0604020202020204" pitchFamily="34" charset="0"/>
                <a:cs typeface="Arial" panose="020B0604020202020204" pitchFamily="34" charset="0"/>
              </a:rPr>
              <a:t>Coastei</a:t>
            </a:r>
            <a:r>
              <a:rPr lang="fr-FR" dirty="0">
                <a:latin typeface="Arial" panose="020B0604020202020204" pitchFamily="34" charset="0"/>
                <a:cs typeface="Arial" panose="020B0604020202020204" pitchFamily="34" charset="0"/>
              </a:rPr>
              <a:t> de </a:t>
            </a:r>
            <a:r>
              <a:rPr lang="fr-FR" dirty="0" err="1">
                <a:latin typeface="Arial" panose="020B0604020202020204" pitchFamily="34" charset="0"/>
                <a:cs typeface="Arial" panose="020B0604020202020204" pitchFamily="34" charset="0"/>
              </a:rPr>
              <a:t>Azur”Marsilia</a:t>
            </a:r>
            <a:r>
              <a:rPr lang="fr-FR" dirty="0">
                <a:latin typeface="Arial" panose="020B0604020202020204" pitchFamily="34" charset="0"/>
                <a:cs typeface="Arial" panose="020B0604020202020204" pitchFamily="34" charset="0"/>
              </a:rPr>
              <a:t> </a:t>
            </a:r>
            <a:r>
              <a:rPr lang="fr-FR" dirty="0" err="1">
                <a:latin typeface="Arial" panose="020B0604020202020204" pitchFamily="34" charset="0"/>
                <a:cs typeface="Arial" panose="020B0604020202020204" pitchFamily="34" charset="0"/>
              </a:rPr>
              <a:t>spre</a:t>
            </a:r>
            <a:r>
              <a:rPr lang="fr-FR" dirty="0">
                <a:latin typeface="Arial" panose="020B0604020202020204" pitchFamily="34" charset="0"/>
                <a:cs typeface="Arial" panose="020B0604020202020204" pitchFamily="34" charset="0"/>
              </a:rPr>
              <a:t> Menton </a:t>
            </a:r>
            <a:r>
              <a:rPr lang="fr-FR" dirty="0" err="1">
                <a:latin typeface="Arial" panose="020B0604020202020204" pitchFamily="34" charset="0"/>
                <a:cs typeface="Arial" panose="020B0604020202020204" pitchFamily="34" charset="0"/>
              </a:rPr>
              <a:t>ținând</a:t>
            </a:r>
            <a:r>
              <a:rPr lang="fr-FR" dirty="0">
                <a:latin typeface="Arial" panose="020B0604020202020204" pitchFamily="34" charset="0"/>
                <a:cs typeface="Arial" panose="020B0604020202020204" pitchFamily="34" charset="0"/>
              </a:rPr>
              <a:t> </a:t>
            </a:r>
            <a:r>
              <a:rPr lang="fr-FR" dirty="0" err="1">
                <a:latin typeface="Arial" panose="020B0604020202020204" pitchFamily="34" charset="0"/>
                <a:cs typeface="Arial" panose="020B0604020202020204" pitchFamily="34" charset="0"/>
              </a:rPr>
              <a:t>cont</a:t>
            </a:r>
            <a:r>
              <a:rPr lang="fr-FR" dirty="0">
                <a:latin typeface="Arial" panose="020B0604020202020204" pitchFamily="34" charset="0"/>
                <a:cs typeface="Arial" panose="020B0604020202020204" pitchFamily="34" charset="0"/>
              </a:rPr>
              <a:t> de </a:t>
            </a:r>
            <a:r>
              <a:rPr lang="fr-FR" dirty="0" err="1">
                <a:latin typeface="Arial" panose="020B0604020202020204" pitchFamily="34" charset="0"/>
                <a:cs typeface="Arial" panose="020B0604020202020204" pitchFamily="34" charset="0"/>
              </a:rPr>
              <a:t>granițele</a:t>
            </a:r>
            <a:r>
              <a:rPr lang="fr-FR" dirty="0">
                <a:latin typeface="Arial" panose="020B0604020202020204" pitchFamily="34" charset="0"/>
                <a:cs typeface="Arial" panose="020B0604020202020204" pitchFamily="34" charset="0"/>
              </a:rPr>
              <a:t> </a:t>
            </a:r>
            <a:r>
              <a:rPr lang="fr-FR" dirty="0" err="1">
                <a:latin typeface="Arial" panose="020B0604020202020204" pitchFamily="34" charset="0"/>
                <a:cs typeface="Arial" panose="020B0604020202020204" pitchFamily="34" charset="0"/>
              </a:rPr>
              <a:t>politice</a:t>
            </a:r>
            <a:r>
              <a:rPr lang="fr-FR" dirty="0">
                <a:latin typeface="Arial" panose="020B0604020202020204" pitchFamily="34" charset="0"/>
                <a:cs typeface="Arial" panose="020B0604020202020204" pitchFamily="34" charset="0"/>
              </a:rPr>
              <a:t> </a:t>
            </a:r>
            <a:r>
              <a:rPr lang="fr-FR" dirty="0" err="1" smtClean="0">
                <a:latin typeface="Arial" panose="020B0604020202020204" pitchFamily="34" charset="0"/>
                <a:cs typeface="Arial" panose="020B0604020202020204" pitchFamily="34" charset="0"/>
              </a:rPr>
              <a:t>franceze</a:t>
            </a:r>
            <a:r>
              <a:rPr lang="fr-FR" dirty="0" smtClean="0">
                <a:latin typeface="Arial" panose="020B0604020202020204" pitchFamily="34" charset="0"/>
                <a:cs typeface="Arial" panose="020B0604020202020204" pitchFamily="34" charset="0"/>
              </a:rPr>
              <a:t>.</a:t>
            </a:r>
            <a:endParaRPr lang="ro-RO" dirty="0" smtClean="0">
              <a:latin typeface="Arial" panose="020B0604020202020204" pitchFamily="34" charset="0"/>
              <a:cs typeface="Arial" panose="020B0604020202020204" pitchFamily="34" charset="0"/>
            </a:endParaRPr>
          </a:p>
          <a:p>
            <a:pPr marL="0" indent="0" algn="ctr">
              <a:buNone/>
            </a:pPr>
            <a:r>
              <a:rPr lang="ro-RO" dirty="0" smtClean="0">
                <a:latin typeface="Arial" panose="020B0604020202020204" pitchFamily="34" charset="0"/>
                <a:cs typeface="Arial" panose="020B0604020202020204" pitchFamily="34" charset="0"/>
              </a:rPr>
              <a:t>Bibliographie: Wikipedia, </a:t>
            </a:r>
            <a:r>
              <a:rPr lang="en-US" dirty="0" smtClean="0">
                <a:latin typeface="Arial" panose="020B0604020202020204" pitchFamily="34" charset="0"/>
                <a:cs typeface="Arial" panose="020B0604020202020204" pitchFamily="34" charset="0"/>
              </a:rPr>
              <a:t>https</a:t>
            </a:r>
            <a:r>
              <a:rPr lang="en-US" dirty="0">
                <a:latin typeface="Arial" panose="020B0604020202020204" pitchFamily="34" charset="0"/>
                <a:cs typeface="Arial" panose="020B0604020202020204" pitchFamily="34" charset="0"/>
              </a:rPr>
              <a:t>://ro.scribd.com/</a:t>
            </a:r>
            <a:r>
              <a:rPr lang="ro-RO" dirty="0" smtClean="0">
                <a:latin typeface="Arial" panose="020B0604020202020204" pitchFamily="34" charset="0"/>
                <a:cs typeface="Arial" panose="020B0604020202020204" pitchFamily="34" charset="0"/>
              </a:rPr>
              <a:t>,  </a:t>
            </a:r>
            <a:r>
              <a:rPr lang="ro-RO" dirty="0">
                <a:latin typeface="Arial" panose="020B0604020202020204" pitchFamily="34" charset="0"/>
                <a:cs typeface="Arial" panose="020B0604020202020204" pitchFamily="34" charset="0"/>
              </a:rPr>
              <a:t>livre.</a:t>
            </a:r>
            <a:endParaRPr lang="en-US" dirty="0">
              <a:latin typeface="Arial" panose="020B0604020202020204" pitchFamily="34" charset="0"/>
              <a:cs typeface="Arial" panose="020B0604020202020204" pitchFamily="34" charset="0"/>
            </a:endParaRPr>
          </a:p>
          <a:p>
            <a:endParaRPr lang="en-US"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634273005"/>
      </p:ext>
    </p:extLst>
  </p:cSld>
  <p:clrMapOvr>
    <a:masterClrMapping/>
  </p:clrMapOvr>
  <mc:AlternateContent xmlns:mc="http://schemas.openxmlformats.org/markup-compatibility/2006">
    <mc:Choice xmlns:p14="http://schemas.microsoft.com/office/powerpoint/2010/main" Requires="p14">
      <p:transition spd="slow" p14:dur="3900">
        <p14:glitter pattern="hexagon"/>
      </p:transition>
    </mc:Choice>
    <mc:Fallback>
      <p:transition spd="slow">
        <p:fade/>
      </p:transition>
    </mc:Fallback>
  </mc:AlternateContent>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Boardroom">
  <a:themeElements>
    <a:clrScheme name="Ion Boardroom">
      <a:dk1>
        <a:sysClr val="windowText" lastClr="000000"/>
      </a:dk1>
      <a:lt1>
        <a:sysClr val="window" lastClr="FFFFFF"/>
      </a:lt1>
      <a:dk2>
        <a:srgbClr val="3B3059"/>
      </a:dk2>
      <a:lt2>
        <a:srgbClr val="EBEBEB"/>
      </a:lt2>
      <a:accent1>
        <a:srgbClr val="B31166"/>
      </a:accent1>
      <a:accent2>
        <a:srgbClr val="E33D6F"/>
      </a:accent2>
      <a:accent3>
        <a:srgbClr val="E45F3C"/>
      </a:accent3>
      <a:accent4>
        <a:srgbClr val="E9943A"/>
      </a:accent4>
      <a:accent5>
        <a:srgbClr val="9B6BF2"/>
      </a:accent5>
      <a:accent6>
        <a:srgbClr val="D53DD0"/>
      </a:accent6>
      <a:hlink>
        <a:srgbClr val="8F8F8F"/>
      </a:hlink>
      <a:folHlink>
        <a:srgbClr val="A5A5A5"/>
      </a:folHlink>
    </a:clrScheme>
    <a:fontScheme name="Ion Boardroom">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Boardroom">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8000"/>
                <a:hueMod val="124000"/>
                <a:satMod val="148000"/>
                <a:lumMod val="124000"/>
              </a:schemeClr>
            </a:gs>
            <a:gs pos="100000">
              <a:schemeClr val="phClr">
                <a:shade val="76000"/>
                <a:hueMod val="89000"/>
                <a:satMod val="164000"/>
                <a:lumMod val="56000"/>
              </a:schemeClr>
            </a:gs>
          </a:gsLst>
          <a:path path="circle">
            <a:fillToRect l="45000" t="65000" r="125000" b="100000"/>
          </a:path>
        </a:gradFill>
        <a:blipFill rotWithShape="1">
          <a:blip xmlns:r="http://schemas.openxmlformats.org/officeDocument/2006/relationships" r:embed="rId1">
            <a:duotone>
              <a:schemeClr val="phClr">
                <a:shade val="69000"/>
                <a:hueMod val="91000"/>
                <a:satMod val="164000"/>
                <a:lumMod val="74000"/>
              </a:schemeClr>
              <a:schemeClr val="phClr">
                <a:hueMod val="124000"/>
                <a:satMod val="140000"/>
                <a:lumMod val="142000"/>
              </a:schemeClr>
            </a:duotone>
          </a:blip>
          <a:stretch/>
        </a:blipFill>
      </a:bgFillStyleLst>
    </a:fmtScheme>
  </a:themeElements>
  <a:objectDefaults/>
  <a:extraClrSchemeLst/>
  <a:extLst>
    <a:ext uri="{05A4C25C-085E-4340-85A3-A5531E510DB2}">
      <thm15:themeFamily xmlns:thm15="http://schemas.microsoft.com/office/thememl/2012/main" name="Ion Boardroom" id="{FC33163D-4339-46B1-8EED-24C834239D99}" vid="{B8502691-933B-45FE-8764-BA278511EF27}"/>
    </a:ext>
  </a:extLst>
</a:theme>
</file>

<file path=docProps/app.xml><?xml version="1.0" encoding="utf-8"?>
<Properties xmlns="http://schemas.openxmlformats.org/officeDocument/2006/extended-properties" xmlns:vt="http://schemas.openxmlformats.org/officeDocument/2006/docPropsVTypes">
  <Template>Ion Boardroom</Template>
  <TotalTime>234</TotalTime>
  <Words>1046</Words>
  <Application>Microsoft Office PowerPoint</Application>
  <PresentationFormat>Widescreen</PresentationFormat>
  <Paragraphs>34</Paragraphs>
  <Slides>12</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12</vt:i4>
      </vt:variant>
    </vt:vector>
  </HeadingPairs>
  <TitlesOfParts>
    <vt:vector size="16" baseType="lpstr">
      <vt:lpstr>Arial</vt:lpstr>
      <vt:lpstr>Century Gothic</vt:lpstr>
      <vt:lpstr>Wingdings 3</vt:lpstr>
      <vt:lpstr>Ion Boardroom</vt:lpstr>
      <vt:lpstr> </vt:lpstr>
      <vt:lpstr>PowerPoint Presentation</vt:lpstr>
      <vt:lpstr>PowerPoint Presentation</vt:lpstr>
      <vt:lpstr>PowerPoint Presentation</vt:lpstr>
      <vt:lpstr>Liste des communes de plus de 30 000 habitants Marseille</vt:lpstr>
      <vt:lpstr>Nice</vt:lpstr>
      <vt:lpstr>Toulon</vt:lpstr>
      <vt:lpstr>Aix-en-Provence</vt:lpstr>
      <vt:lpstr>Avignon</vt:lpstr>
      <vt:lpstr>Cannes</vt:lpstr>
      <vt:lpstr>Les Alpes</vt:lpstr>
      <vt:lpstr>Côte d’Azur</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la région de france:   Provence-Alpes-Côte d'Azur</dc:title>
  <dc:creator>Microsoft account</dc:creator>
  <cp:lastModifiedBy>Microsoft account</cp:lastModifiedBy>
  <cp:revision>15</cp:revision>
  <dcterms:created xsi:type="dcterms:W3CDTF">2020-03-16T18:26:35Z</dcterms:created>
  <dcterms:modified xsi:type="dcterms:W3CDTF">2020-03-16T22:22:02Z</dcterms:modified>
</cp:coreProperties>
</file>