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68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575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02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97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082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17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19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6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09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89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9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336CE-598F-45AC-84DE-0EED36548453}" type="datetimeFigureOut">
              <a:rPr lang="en-US" smtClean="0"/>
              <a:t>22-Mar-20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8ADAC-0CC0-4A96-BA91-655B0A4918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6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1005" y="1070917"/>
            <a:ext cx="9572368" cy="3723505"/>
          </a:xfrm>
        </p:spPr>
        <p:txBody>
          <a:bodyPr>
            <a:noAutofit/>
          </a:bodyPr>
          <a:lstStyle/>
          <a:p>
            <a:r>
              <a:rPr lang="ro-RO" sz="10000" dirty="0" smtClean="0">
                <a:solidFill>
                  <a:srgbClr val="FF0000"/>
                </a:solidFill>
                <a:latin typeface="Gabriola" panose="04040605051002020D02" pitchFamily="82" charset="0"/>
              </a:rPr>
              <a:t>Teme</a:t>
            </a:r>
            <a:br>
              <a:rPr lang="ro-RO" sz="10000" dirty="0" smtClean="0">
                <a:solidFill>
                  <a:srgbClr val="FF0000"/>
                </a:solidFill>
                <a:latin typeface="Gabriola" panose="04040605051002020D02" pitchFamily="82" charset="0"/>
              </a:rPr>
            </a:br>
            <a:r>
              <a:rPr lang="ro-RO" sz="10000" dirty="0" smtClean="0">
                <a:solidFill>
                  <a:srgbClr val="FF0000"/>
                </a:solidFill>
                <a:latin typeface="Gabriola" panose="04040605051002020D02" pitchFamily="82" charset="0"/>
              </a:rPr>
              <a:t>TSD</a:t>
            </a:r>
            <a:endParaRPr lang="en-US" sz="10000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0205" y="5202238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ro-RO" sz="2800" dirty="0" smtClean="0">
                <a:latin typeface="Gabriola" panose="04040605051002020D02" pitchFamily="82" charset="0"/>
              </a:rPr>
              <a:t>Sergiu Pârvulescu </a:t>
            </a:r>
          </a:p>
          <a:p>
            <a:pPr algn="r"/>
            <a:r>
              <a:rPr lang="ro-RO" sz="2800" dirty="0" smtClean="0">
                <a:latin typeface="Gabriola" panose="04040605051002020D02" pitchFamily="82" charset="0"/>
              </a:rPr>
              <a:t>Clasa a IX-a M</a:t>
            </a:r>
          </a:p>
          <a:p>
            <a:pPr algn="r"/>
            <a:r>
              <a:rPr lang="ro-RO" sz="2000" dirty="0" smtClean="0">
                <a:latin typeface="Gabriola" panose="04040605051002020D02" pitchFamily="82" charset="0"/>
              </a:rPr>
              <a:t>22.03.2020</a:t>
            </a:r>
            <a:endParaRPr lang="en-US" sz="2000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949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839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380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102" y="0"/>
            <a:ext cx="11145795" cy="685466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9467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923" y="0"/>
            <a:ext cx="963615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836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8</Words>
  <Application>Microsoft Office PowerPoint</Application>
  <PresentationFormat>Widescreen</PresentationFormat>
  <Paragraphs>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Gabriola</vt:lpstr>
      <vt:lpstr>Office Theme</vt:lpstr>
      <vt:lpstr>Teme TSD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4</cp:revision>
  <dcterms:created xsi:type="dcterms:W3CDTF">2020-03-21T22:16:41Z</dcterms:created>
  <dcterms:modified xsi:type="dcterms:W3CDTF">2020-03-21T22:28:18Z</dcterms:modified>
</cp:coreProperties>
</file>