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AE2C4-3CFF-4ED3-BA9C-4945A7780C95}" type="datetimeFigureOut">
              <a:rPr lang="en-US" smtClean="0"/>
              <a:t>5/19/2020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A6AC-0179-4330-BB20-076D304306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AE2C4-3CFF-4ED3-BA9C-4945A7780C95}" type="datetimeFigureOut">
              <a:rPr lang="en-US" smtClean="0"/>
              <a:t>5/19/2020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A6AC-0179-4330-BB20-076D304306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AE2C4-3CFF-4ED3-BA9C-4945A7780C95}" type="datetimeFigureOut">
              <a:rPr lang="en-US" smtClean="0"/>
              <a:t>5/19/2020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A6AC-0179-4330-BB20-076D304306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AE2C4-3CFF-4ED3-BA9C-4945A7780C95}" type="datetimeFigureOut">
              <a:rPr lang="en-US" smtClean="0"/>
              <a:t>5/19/2020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A6AC-0179-4330-BB20-076D304306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AE2C4-3CFF-4ED3-BA9C-4945A7780C95}" type="datetimeFigureOut">
              <a:rPr lang="en-US" smtClean="0"/>
              <a:t>5/19/2020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A6AC-0179-4330-BB20-076D304306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AE2C4-3CFF-4ED3-BA9C-4945A7780C95}" type="datetimeFigureOut">
              <a:rPr lang="en-US" smtClean="0"/>
              <a:t>5/19/2020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A6AC-0179-4330-BB20-076D304306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AE2C4-3CFF-4ED3-BA9C-4945A7780C95}" type="datetimeFigureOut">
              <a:rPr lang="en-US" smtClean="0"/>
              <a:t>5/19/2020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A6AC-0179-4330-BB20-076D304306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AE2C4-3CFF-4ED3-BA9C-4945A7780C95}" type="datetimeFigureOut">
              <a:rPr lang="en-US" smtClean="0"/>
              <a:t>5/19/2020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A6AC-0179-4330-BB20-076D304306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AE2C4-3CFF-4ED3-BA9C-4945A7780C95}" type="datetimeFigureOut">
              <a:rPr lang="en-US" smtClean="0"/>
              <a:t>5/19/2020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A6AC-0179-4330-BB20-076D304306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AE2C4-3CFF-4ED3-BA9C-4945A7780C95}" type="datetimeFigureOut">
              <a:rPr lang="en-US" smtClean="0"/>
              <a:t>5/19/2020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A6AC-0179-4330-BB20-076D304306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AE2C4-3CFF-4ED3-BA9C-4945A7780C95}" type="datetimeFigureOut">
              <a:rPr lang="en-US" smtClean="0"/>
              <a:t>5/19/2020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1A6AC-0179-4330-BB20-076D304306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3AE2C4-3CFF-4ED3-BA9C-4945A7780C95}" type="datetimeFigureOut">
              <a:rPr lang="en-US" smtClean="0"/>
              <a:t>5/19/2020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21A6AC-0179-4330-BB20-076D3043063F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86050" y="285728"/>
            <a:ext cx="350046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500" dirty="0" smtClean="0"/>
              <a:t>Via</a:t>
            </a:r>
            <a:r>
              <a:rPr lang="en-GB" sz="2500" dirty="0" smtClean="0"/>
              <a:t>ţ</a:t>
            </a:r>
            <a:r>
              <a:rPr lang="ro-RO" sz="2500" dirty="0" smtClean="0"/>
              <a:t>a lui George Enescu</a:t>
            </a:r>
            <a:endParaRPr lang="en-GB" sz="25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257176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500" dirty="0" smtClean="0">
                <a:latin typeface="Calibri (Body)"/>
              </a:rPr>
              <a:t>Danciu M</a:t>
            </a:r>
            <a:r>
              <a:rPr lang="vi-VN" sz="1500" dirty="0" smtClean="0">
                <a:latin typeface="Calibri (Body)"/>
              </a:rPr>
              <a:t>ă</a:t>
            </a:r>
            <a:r>
              <a:rPr lang="ro-RO" sz="1500" dirty="0" smtClean="0">
                <a:latin typeface="Calibri (Body)"/>
              </a:rPr>
              <a:t>d</a:t>
            </a:r>
            <a:r>
              <a:rPr lang="vi-VN" sz="1500" dirty="0" smtClean="0">
                <a:latin typeface="Calibri (Body)"/>
              </a:rPr>
              <a:t>ă</a:t>
            </a:r>
            <a:r>
              <a:rPr lang="ro-RO" sz="1500" dirty="0" smtClean="0">
                <a:latin typeface="Calibri (Body)"/>
              </a:rPr>
              <a:t>lina –Andreea</a:t>
            </a:r>
          </a:p>
          <a:p>
            <a:r>
              <a:rPr lang="ro-RO" sz="1500" dirty="0" smtClean="0">
                <a:latin typeface="Calibri (Body)"/>
              </a:rPr>
              <a:t>Clasa a x-a Plastica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14348" y="1000108"/>
            <a:ext cx="785818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/>
              <a:t>      N</a:t>
            </a:r>
            <a:r>
              <a:rPr lang="fr-FR" dirty="0" err="1" smtClean="0"/>
              <a:t>ăscut</a:t>
            </a:r>
            <a:r>
              <a:rPr lang="fr-FR" dirty="0" smtClean="0"/>
              <a:t> </a:t>
            </a:r>
            <a:r>
              <a:rPr lang="fr-FR" dirty="0"/>
              <a:t>la 19 </a:t>
            </a:r>
            <a:r>
              <a:rPr lang="fr-FR" dirty="0" err="1"/>
              <a:t>august</a:t>
            </a:r>
            <a:r>
              <a:rPr lang="fr-FR" dirty="0"/>
              <a:t> </a:t>
            </a:r>
            <a:r>
              <a:rPr lang="fr-FR" dirty="0" smtClean="0"/>
              <a:t>1881</a:t>
            </a:r>
            <a:r>
              <a:rPr lang="ro-RO" dirty="0" smtClean="0"/>
              <a:t>.</a:t>
            </a:r>
          </a:p>
          <a:p>
            <a:r>
              <a:rPr lang="ro-RO" dirty="0" smtClean="0"/>
              <a:t>      </a:t>
            </a:r>
            <a:r>
              <a:rPr lang="vi-VN" dirty="0" smtClean="0"/>
              <a:t>La </a:t>
            </a:r>
            <a:r>
              <a:rPr lang="vi-VN" dirty="0"/>
              <a:t>vârsta de 3 ani a avut una dintre experienţele muzicale hotărâtoare, când a auzit întâmplător, pentru prima oară, un taraf cântând într-o staţiune balneară situată în apropierea satului natal. </a:t>
            </a:r>
            <a:endParaRPr lang="ro-RO" dirty="0" smtClean="0"/>
          </a:p>
          <a:p>
            <a:r>
              <a:rPr lang="ro-RO" dirty="0"/>
              <a:t> </a:t>
            </a:r>
            <a:r>
              <a:rPr lang="ro-RO" dirty="0" smtClean="0"/>
              <a:t>     </a:t>
            </a:r>
            <a:r>
              <a:rPr lang="vi-VN" dirty="0"/>
              <a:t>Primele noţiuni muzicale le primeşte de la tatăl său, la vârsta de 4 ani. </a:t>
            </a:r>
            <a:endParaRPr lang="ro-RO" dirty="0" smtClean="0"/>
          </a:p>
          <a:p>
            <a:r>
              <a:rPr lang="ro-RO" dirty="0"/>
              <a:t> </a:t>
            </a:r>
            <a:r>
              <a:rPr lang="ro-RO" dirty="0" smtClean="0"/>
              <a:t>    </a:t>
            </a:r>
            <a:r>
              <a:rPr lang="vi-VN" dirty="0" smtClean="0"/>
              <a:t>În 1886</a:t>
            </a:r>
            <a:r>
              <a:rPr lang="ro-RO" dirty="0" smtClean="0"/>
              <a:t> </a:t>
            </a:r>
            <a:r>
              <a:rPr lang="ro-RO" dirty="0" smtClean="0">
                <a:latin typeface="Arial" pitchFamily="34" charset="0"/>
                <a:cs typeface="Arial" pitchFamily="34" charset="0"/>
              </a:rPr>
              <a:t>un</a:t>
            </a:r>
            <a:r>
              <a:rPr lang="ro-RO" dirty="0" smtClean="0"/>
              <a:t> </a:t>
            </a:r>
            <a:r>
              <a:rPr lang="vi-VN" dirty="0" smtClean="0"/>
              <a:t> </a:t>
            </a:r>
            <a:r>
              <a:rPr lang="vi-VN" dirty="0"/>
              <a:t>compozitor şi profesor la Conservatorul din Iaşi, remarcă talentul deosebit al lui George Enescu şi îi sfătuieşte pe părinţii acestuia să-şi îndrepte copilul către studii muzicale.  </a:t>
            </a:r>
            <a:endParaRPr lang="ro-RO" dirty="0" smtClean="0"/>
          </a:p>
          <a:p>
            <a:r>
              <a:rPr lang="ro-RO" dirty="0" smtClean="0"/>
              <a:t>     </a:t>
            </a:r>
            <a:r>
              <a:rPr lang="it-IT" dirty="0" smtClean="0"/>
              <a:t>Între </a:t>
            </a:r>
            <a:r>
              <a:rPr lang="it-IT" dirty="0"/>
              <a:t>1888 şi 1894, George Enescu studiază la Conservatorul din </a:t>
            </a:r>
            <a:r>
              <a:rPr lang="it-IT" dirty="0" smtClean="0"/>
              <a:t>Viena</a:t>
            </a:r>
            <a:r>
              <a:rPr lang="ro-RO" dirty="0" smtClean="0"/>
              <a:t>.</a:t>
            </a:r>
          </a:p>
          <a:p>
            <a:r>
              <a:rPr lang="es-ES" dirty="0"/>
              <a:t>George </a:t>
            </a:r>
            <a:r>
              <a:rPr lang="es-ES" dirty="0" err="1"/>
              <a:t>Enescu</a:t>
            </a:r>
            <a:r>
              <a:rPr lang="es-ES" dirty="0"/>
              <a:t> este </a:t>
            </a:r>
            <a:r>
              <a:rPr lang="es-ES" dirty="0" err="1"/>
              <a:t>trimis</a:t>
            </a:r>
            <a:r>
              <a:rPr lang="es-ES" dirty="0"/>
              <a:t> de </a:t>
            </a:r>
            <a:r>
              <a:rPr lang="es-ES" dirty="0" err="1"/>
              <a:t>tatăl</a:t>
            </a:r>
            <a:r>
              <a:rPr lang="es-ES" dirty="0"/>
              <a:t> </a:t>
            </a:r>
            <a:r>
              <a:rPr lang="es-ES" dirty="0" err="1"/>
              <a:t>său</a:t>
            </a:r>
            <a:r>
              <a:rPr lang="es-ES" dirty="0"/>
              <a:t> </a:t>
            </a:r>
            <a:r>
              <a:rPr lang="es-ES" dirty="0" err="1"/>
              <a:t>să</a:t>
            </a:r>
            <a:r>
              <a:rPr lang="es-ES" dirty="0"/>
              <a:t> </a:t>
            </a:r>
            <a:r>
              <a:rPr lang="es-ES" dirty="0" err="1"/>
              <a:t>studieze</a:t>
            </a:r>
            <a:r>
              <a:rPr lang="es-ES" dirty="0"/>
              <a:t> la Paris</a:t>
            </a:r>
            <a:r>
              <a:rPr lang="es-ES" dirty="0" smtClean="0"/>
              <a:t>.</a:t>
            </a:r>
            <a:r>
              <a:rPr lang="it-IT" dirty="0"/>
              <a:t> Astfel, se perfecţionează la Conservatorul din Paris (1895 – 1899) </a:t>
            </a:r>
            <a:r>
              <a:rPr lang="ro-RO" dirty="0" smtClean="0"/>
              <a:t>.</a:t>
            </a:r>
            <a:r>
              <a:rPr lang="it-IT" dirty="0"/>
              <a:t>  </a:t>
            </a:r>
            <a:r>
              <a:rPr lang="it-IT" dirty="0" smtClean="0"/>
              <a:t>Enescu</a:t>
            </a:r>
            <a:r>
              <a:rPr lang="ro-RO" dirty="0" smtClean="0"/>
              <a:t> a luat</a:t>
            </a:r>
            <a:r>
              <a:rPr lang="it-IT" dirty="0" smtClean="0"/>
              <a:t> </a:t>
            </a:r>
            <a:r>
              <a:rPr lang="it-IT" dirty="0"/>
              <a:t>premiul al II-lea în 1898 </a:t>
            </a:r>
            <a:r>
              <a:rPr lang="ro-RO" dirty="0" smtClean="0"/>
              <a:t>,iar un an mai </a:t>
            </a:r>
            <a:r>
              <a:rPr lang="en-GB" dirty="0" err="1" smtClean="0"/>
              <a:t>târziu</a:t>
            </a:r>
            <a:r>
              <a:rPr lang="ro-RO" dirty="0" smtClean="0"/>
              <a:t>,</a:t>
            </a:r>
            <a:r>
              <a:rPr lang="vi-VN" dirty="0"/>
              <a:t> premiul I – cu care a absolvit, la 24 iulie 1899, clasa de vioară la Conservatorul din </a:t>
            </a:r>
            <a:r>
              <a:rPr lang="vi-VN" dirty="0" smtClean="0"/>
              <a:t>Paris</a:t>
            </a:r>
            <a:r>
              <a:rPr lang="ro-RO" dirty="0" smtClean="0"/>
              <a:t>.</a:t>
            </a:r>
          </a:p>
          <a:p>
            <a:r>
              <a:rPr lang="ro-RO" dirty="0" smtClean="0"/>
              <a:t>      </a:t>
            </a:r>
            <a:r>
              <a:rPr lang="it-IT" dirty="0" smtClean="0"/>
              <a:t>A </a:t>
            </a:r>
            <a:r>
              <a:rPr lang="it-IT" dirty="0"/>
              <a:t>concertat în Germania, Ungaria, Spania, Portugalia, Marea Britanie şi SUA</a:t>
            </a:r>
            <a:r>
              <a:rPr lang="it-IT" dirty="0" smtClean="0"/>
              <a:t>.</a:t>
            </a:r>
            <a:endParaRPr lang="ro-RO" dirty="0" smtClean="0"/>
          </a:p>
          <a:p>
            <a:r>
              <a:rPr lang="ro-RO" dirty="0" smtClean="0"/>
              <a:t>     </a:t>
            </a:r>
            <a:r>
              <a:rPr lang="vi-VN" dirty="0" smtClean="0"/>
              <a:t>Cele </a:t>
            </a:r>
            <a:r>
              <a:rPr lang="vi-VN" dirty="0"/>
              <a:t>mai cunoscute compoziţii ale lui George Enescu datează din primii ani ai începutului de secol </a:t>
            </a:r>
            <a:r>
              <a:rPr lang="vi-VN" dirty="0" smtClean="0"/>
              <a:t>XX.</a:t>
            </a:r>
            <a:r>
              <a:rPr lang="vi-VN" dirty="0"/>
              <a:t> În anii primului război mondial, în paralel cu activitatea de creaţie, Enescu a susţinut concerte în România pentru răniţii din spitale</a:t>
            </a:r>
            <a:r>
              <a:rPr lang="vi-VN" dirty="0" smtClean="0"/>
              <a:t>.</a:t>
            </a:r>
            <a:r>
              <a:rPr lang="vi-VN" dirty="0"/>
              <a:t> Muzicianul a dirijat </a:t>
            </a:r>
            <a:r>
              <a:rPr lang="vi-VN" i="1" dirty="0"/>
              <a:t>Orchestra Simfonică</a:t>
            </a:r>
            <a:r>
              <a:rPr lang="vi-VN" dirty="0"/>
              <a:t> </a:t>
            </a:r>
            <a:r>
              <a:rPr lang="vi-VN" i="1" dirty="0"/>
              <a:t>George Enescu</a:t>
            </a:r>
            <a:r>
              <a:rPr lang="vi-VN" dirty="0"/>
              <a:t> din Iaşi (al cărei fondator este, în perioada 1918-1920)</a:t>
            </a:r>
            <a:endParaRPr lang="ro-RO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61</Words>
  <Application>Microsoft Office PowerPoint</Application>
  <PresentationFormat>On-screen Show (4:3)</PresentationFormat>
  <Paragraphs>11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Petre</dc:creator>
  <cp:lastModifiedBy>Petre</cp:lastModifiedBy>
  <cp:revision>3</cp:revision>
  <dcterms:created xsi:type="dcterms:W3CDTF">2020-05-19T12:30:15Z</dcterms:created>
  <dcterms:modified xsi:type="dcterms:W3CDTF">2020-05-19T12:50:11Z</dcterms:modified>
</cp:coreProperties>
</file>