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59" r:id="rId7"/>
    <p:sldId id="260" r:id="rId8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 mediu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Fără stil, grilă tabel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microsoft.com/office/2016/11/relationships/changesInfo" Target="changesInfos/changesInfo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eodora Sandu" userId="179dd894b36583b0" providerId="LiveId" clId="{7C5F5C4D-377F-7743-AB19-2EFFFC76E86F}"/>
    <pc:docChg chg="undo custSel addSld modSld sldOrd">
      <pc:chgData name="Teodora Sandu" userId="179dd894b36583b0" providerId="LiveId" clId="{7C5F5C4D-377F-7743-AB19-2EFFFC76E86F}" dt="2020-03-18T14:32:30.991" v="1054" actId="1076"/>
      <pc:docMkLst>
        <pc:docMk/>
      </pc:docMkLst>
      <pc:sldChg chg="modSp">
        <pc:chgData name="Teodora Sandu" userId="179dd894b36583b0" providerId="LiveId" clId="{7C5F5C4D-377F-7743-AB19-2EFFFC76E86F}" dt="2020-03-18T13:40:13.999" v="721" actId="27636"/>
        <pc:sldMkLst>
          <pc:docMk/>
          <pc:sldMk cId="2810343878" sldId="256"/>
        </pc:sldMkLst>
        <pc:spChg chg="mod">
          <ac:chgData name="Teodora Sandu" userId="179dd894b36583b0" providerId="LiveId" clId="{7C5F5C4D-377F-7743-AB19-2EFFFC76E86F}" dt="2020-03-18T13:39:05.743" v="641" actId="27636"/>
          <ac:spMkLst>
            <pc:docMk/>
            <pc:sldMk cId="2810343878" sldId="256"/>
            <ac:spMk id="2" creationId="{7FD12AC0-585A-B546-8315-1129272667F8}"/>
          </ac:spMkLst>
        </pc:spChg>
        <pc:spChg chg="mod">
          <ac:chgData name="Teodora Sandu" userId="179dd894b36583b0" providerId="LiveId" clId="{7C5F5C4D-377F-7743-AB19-2EFFFC76E86F}" dt="2020-03-18T13:40:13.999" v="721" actId="27636"/>
          <ac:spMkLst>
            <pc:docMk/>
            <pc:sldMk cId="2810343878" sldId="256"/>
            <ac:spMk id="3" creationId="{DF1400FE-2AE7-214C-A60C-33766CA8B471}"/>
          </ac:spMkLst>
        </pc:spChg>
      </pc:sldChg>
      <pc:sldChg chg="addSp modSp new">
        <pc:chgData name="Teodora Sandu" userId="179dd894b36583b0" providerId="LiveId" clId="{7C5F5C4D-377F-7743-AB19-2EFFFC76E86F}" dt="2020-03-18T13:29:30.654" v="406" actId="27636"/>
        <pc:sldMkLst>
          <pc:docMk/>
          <pc:sldMk cId="1596642996" sldId="257"/>
        </pc:sldMkLst>
        <pc:spChg chg="mod">
          <ac:chgData name="Teodora Sandu" userId="179dd894b36583b0" providerId="LiveId" clId="{7C5F5C4D-377F-7743-AB19-2EFFFC76E86F}" dt="2020-03-18T13:23:42.122" v="310" actId="20577"/>
          <ac:spMkLst>
            <pc:docMk/>
            <pc:sldMk cId="1596642996" sldId="257"/>
            <ac:spMk id="2" creationId="{F770AC07-443A-F049-AA3A-A1562CAB51E0}"/>
          </ac:spMkLst>
        </pc:spChg>
        <pc:spChg chg="mod">
          <ac:chgData name="Teodora Sandu" userId="179dd894b36583b0" providerId="LiveId" clId="{7C5F5C4D-377F-7743-AB19-2EFFFC76E86F}" dt="2020-03-18T13:29:30.654" v="406" actId="27636"/>
          <ac:spMkLst>
            <pc:docMk/>
            <pc:sldMk cId="1596642996" sldId="257"/>
            <ac:spMk id="3" creationId="{DCA38389-5184-D645-BE85-2FBC9AB7E9D6}"/>
          </ac:spMkLst>
        </pc:spChg>
        <pc:picChg chg="add mod">
          <ac:chgData name="Teodora Sandu" userId="179dd894b36583b0" providerId="LiveId" clId="{7C5F5C4D-377F-7743-AB19-2EFFFC76E86F}" dt="2020-03-18T13:26:22.933" v="398" actId="1076"/>
          <ac:picMkLst>
            <pc:docMk/>
            <pc:sldMk cId="1596642996" sldId="257"/>
            <ac:picMk id="4" creationId="{E6410572-5966-CE4E-8611-E80013CB1CF3}"/>
          </ac:picMkLst>
        </pc:picChg>
      </pc:sldChg>
      <pc:sldChg chg="addSp delSp modSp new ord">
        <pc:chgData name="Teodora Sandu" userId="179dd894b36583b0" providerId="LiveId" clId="{7C5F5C4D-377F-7743-AB19-2EFFFC76E86F}" dt="2020-03-18T14:26:35.602" v="976" actId="1076"/>
        <pc:sldMkLst>
          <pc:docMk/>
          <pc:sldMk cId="2015086527" sldId="258"/>
        </pc:sldMkLst>
        <pc:spChg chg="mod">
          <ac:chgData name="Teodora Sandu" userId="179dd894b36583b0" providerId="LiveId" clId="{7C5F5C4D-377F-7743-AB19-2EFFFC76E86F}" dt="2020-03-18T13:37:26.377" v="605" actId="20577"/>
          <ac:spMkLst>
            <pc:docMk/>
            <pc:sldMk cId="2015086527" sldId="258"/>
            <ac:spMk id="2" creationId="{E793D73A-4C2D-1B4E-BE13-151F1F6A5CC9}"/>
          </ac:spMkLst>
        </pc:spChg>
        <pc:spChg chg="mod">
          <ac:chgData name="Teodora Sandu" userId="179dd894b36583b0" providerId="LiveId" clId="{7C5F5C4D-377F-7743-AB19-2EFFFC76E86F}" dt="2020-03-18T13:37:19.342" v="604" actId="1076"/>
          <ac:spMkLst>
            <pc:docMk/>
            <pc:sldMk cId="2015086527" sldId="258"/>
            <ac:spMk id="3" creationId="{CD511A46-BC10-8F4E-8E75-0713B9C85A5E}"/>
          </ac:spMkLst>
        </pc:spChg>
        <pc:spChg chg="add del mod">
          <ac:chgData name="Teodora Sandu" userId="179dd894b36583b0" providerId="LiveId" clId="{7C5F5C4D-377F-7743-AB19-2EFFFC76E86F}" dt="2020-03-18T13:31:26.803" v="421" actId="571"/>
          <ac:spMkLst>
            <pc:docMk/>
            <pc:sldMk cId="2015086527" sldId="258"/>
            <ac:spMk id="5" creationId="{C1FCAEFB-CF39-EB4B-A643-1EC0DCB7C66A}"/>
          </ac:spMkLst>
        </pc:spChg>
        <pc:picChg chg="add mod">
          <ac:chgData name="Teodora Sandu" userId="179dd894b36583b0" providerId="LiveId" clId="{7C5F5C4D-377F-7743-AB19-2EFFFC76E86F}" dt="2020-03-18T13:43:28.099" v="729" actId="1076"/>
          <ac:picMkLst>
            <pc:docMk/>
            <pc:sldMk cId="2015086527" sldId="258"/>
            <ac:picMk id="6" creationId="{DCC88E48-4C62-F743-9B35-C743AB086C42}"/>
          </ac:picMkLst>
        </pc:picChg>
      </pc:sldChg>
      <pc:sldChg chg="addSp modSp new">
        <pc:chgData name="Teodora Sandu" userId="179dd894b36583b0" providerId="LiveId" clId="{7C5F5C4D-377F-7743-AB19-2EFFFC76E86F}" dt="2020-03-18T13:53:25.069" v="903" actId="20577"/>
        <pc:sldMkLst>
          <pc:docMk/>
          <pc:sldMk cId="1450178440" sldId="259"/>
        </pc:sldMkLst>
        <pc:spChg chg="mod">
          <ac:chgData name="Teodora Sandu" userId="179dd894b36583b0" providerId="LiveId" clId="{7C5F5C4D-377F-7743-AB19-2EFFFC76E86F}" dt="2020-03-18T13:47:25.803" v="771" actId="20577"/>
          <ac:spMkLst>
            <pc:docMk/>
            <pc:sldMk cId="1450178440" sldId="259"/>
            <ac:spMk id="2" creationId="{D537C74F-EEE5-7648-959B-C72AA18C92B7}"/>
          </ac:spMkLst>
        </pc:spChg>
        <pc:spChg chg="mod">
          <ac:chgData name="Teodora Sandu" userId="179dd894b36583b0" providerId="LiveId" clId="{7C5F5C4D-377F-7743-AB19-2EFFFC76E86F}" dt="2020-03-18T13:53:25.069" v="903" actId="20577"/>
          <ac:spMkLst>
            <pc:docMk/>
            <pc:sldMk cId="1450178440" sldId="259"/>
            <ac:spMk id="3" creationId="{7FBE0C7F-2DD6-D049-BB1F-CBDE0545F3BC}"/>
          </ac:spMkLst>
        </pc:spChg>
        <pc:graphicFrameChg chg="add mod modGraphic">
          <ac:chgData name="Teodora Sandu" userId="179dd894b36583b0" providerId="LiveId" clId="{7C5F5C4D-377F-7743-AB19-2EFFFC76E86F}" dt="2020-03-18T13:50:57.598" v="784" actId="22"/>
          <ac:graphicFrameMkLst>
            <pc:docMk/>
            <pc:sldMk cId="1450178440" sldId="259"/>
            <ac:graphicFrameMk id="4" creationId="{5CEF5328-C53F-A14C-9061-43A3F12C8BEA}"/>
          </ac:graphicFrameMkLst>
        </pc:graphicFrameChg>
      </pc:sldChg>
      <pc:sldChg chg="addSp delSp modSp new">
        <pc:chgData name="Teodora Sandu" userId="179dd894b36583b0" providerId="LiveId" clId="{7C5F5C4D-377F-7743-AB19-2EFFFC76E86F}" dt="2020-03-18T14:32:30.991" v="1054" actId="1076"/>
        <pc:sldMkLst>
          <pc:docMk/>
          <pc:sldMk cId="1159687212" sldId="260"/>
        </pc:sldMkLst>
        <pc:spChg chg="mod">
          <ac:chgData name="Teodora Sandu" userId="179dd894b36583b0" providerId="LiveId" clId="{7C5F5C4D-377F-7743-AB19-2EFFFC76E86F}" dt="2020-03-18T13:57:20.079" v="971" actId="20577"/>
          <ac:spMkLst>
            <pc:docMk/>
            <pc:sldMk cId="1159687212" sldId="260"/>
            <ac:spMk id="2" creationId="{E272AE48-7897-2740-B2A5-23CF1CAD263C}"/>
          </ac:spMkLst>
        </pc:spChg>
        <pc:spChg chg="del mod">
          <ac:chgData name="Teodora Sandu" userId="179dd894b36583b0" providerId="LiveId" clId="{7C5F5C4D-377F-7743-AB19-2EFFFC76E86F}" dt="2020-03-18T13:57:46.439" v="973" actId="931"/>
          <ac:spMkLst>
            <pc:docMk/>
            <pc:sldMk cId="1159687212" sldId="260"/>
            <ac:spMk id="3" creationId="{BB0A8650-7DF0-544F-8F13-828CF3118A1C}"/>
          </ac:spMkLst>
        </pc:spChg>
        <pc:picChg chg="add mod">
          <ac:chgData name="Teodora Sandu" userId="179dd894b36583b0" providerId="LiveId" clId="{7C5F5C4D-377F-7743-AB19-2EFFFC76E86F}" dt="2020-03-18T14:32:30.991" v="1054" actId="1076"/>
          <ac:picMkLst>
            <pc:docMk/>
            <pc:sldMk cId="1159687212" sldId="260"/>
            <ac:picMk id="3" creationId="{E8497F89-DF7A-A247-8928-5D9ED0791EA4}"/>
          </ac:picMkLst>
        </pc:picChg>
        <pc:picChg chg="add mod ord">
          <ac:chgData name="Teodora Sandu" userId="179dd894b36583b0" providerId="LiveId" clId="{7C5F5C4D-377F-7743-AB19-2EFFFC76E86F}" dt="2020-03-18T14:31:44.829" v="1052" actId="1076"/>
          <ac:picMkLst>
            <pc:docMk/>
            <pc:sldMk cId="1159687212" sldId="260"/>
            <ac:picMk id="4" creationId="{D5367F85-738F-504E-AADC-D5349169B936}"/>
          </ac:picMkLst>
        </pc:picChg>
      </pc:sldChg>
      <pc:sldChg chg="modSp new">
        <pc:chgData name="Teodora Sandu" userId="179dd894b36583b0" providerId="LiveId" clId="{7C5F5C4D-377F-7743-AB19-2EFFFC76E86F}" dt="2020-03-18T14:28:58.797" v="1034" actId="20577"/>
        <pc:sldMkLst>
          <pc:docMk/>
          <pc:sldMk cId="3948101024" sldId="261"/>
        </pc:sldMkLst>
        <pc:spChg chg="mod">
          <ac:chgData name="Teodora Sandu" userId="179dd894b36583b0" providerId="LiveId" clId="{7C5F5C4D-377F-7743-AB19-2EFFFC76E86F}" dt="2020-03-18T14:27:47.550" v="1027" actId="20577"/>
          <ac:spMkLst>
            <pc:docMk/>
            <pc:sldMk cId="3948101024" sldId="261"/>
            <ac:spMk id="2" creationId="{BD41BBEF-A432-154A-BC44-5F3FFEE69488}"/>
          </ac:spMkLst>
        </pc:spChg>
        <pc:spChg chg="mod">
          <ac:chgData name="Teodora Sandu" userId="179dd894b36583b0" providerId="LiveId" clId="{7C5F5C4D-377F-7743-AB19-2EFFFC76E86F}" dt="2020-03-18T14:28:58.797" v="1034" actId="20577"/>
          <ac:spMkLst>
            <pc:docMk/>
            <pc:sldMk cId="3948101024" sldId="261"/>
            <ac:spMk id="3" creationId="{372FE993-4F39-7642-A6F7-C1E31A80086C}"/>
          </ac:spMkLst>
        </pc:spChg>
      </pc:sldChg>
      <pc:sldChg chg="addSp modSp new">
        <pc:chgData name="Teodora Sandu" userId="179dd894b36583b0" providerId="LiveId" clId="{7C5F5C4D-377F-7743-AB19-2EFFFC76E86F}" dt="2020-03-18T14:31:04.077" v="1050" actId="14100"/>
        <pc:sldMkLst>
          <pc:docMk/>
          <pc:sldMk cId="2984694556" sldId="262"/>
        </pc:sldMkLst>
        <pc:spChg chg="mod">
          <ac:chgData name="Teodora Sandu" userId="179dd894b36583b0" providerId="LiveId" clId="{7C5F5C4D-377F-7743-AB19-2EFFFC76E86F}" dt="2020-03-18T14:29:26.301" v="1036" actId="1076"/>
          <ac:spMkLst>
            <pc:docMk/>
            <pc:sldMk cId="2984694556" sldId="262"/>
            <ac:spMk id="2" creationId="{A3695DF3-3C4E-8B4E-9B9D-E720E2E052CD}"/>
          </ac:spMkLst>
        </pc:spChg>
        <pc:spChg chg="mod">
          <ac:chgData name="Teodora Sandu" userId="179dd894b36583b0" providerId="LiveId" clId="{7C5F5C4D-377F-7743-AB19-2EFFFC76E86F}" dt="2020-03-18T14:30:12.349" v="1047" actId="22"/>
          <ac:spMkLst>
            <pc:docMk/>
            <pc:sldMk cId="2984694556" sldId="262"/>
            <ac:spMk id="3" creationId="{1D8304CB-938C-CA4D-BC98-12C5D0E0F26B}"/>
          </ac:spMkLst>
        </pc:spChg>
        <pc:picChg chg="add mod">
          <ac:chgData name="Teodora Sandu" userId="179dd894b36583b0" providerId="LiveId" clId="{7C5F5C4D-377F-7743-AB19-2EFFFC76E86F}" dt="2020-03-18T14:31:04.077" v="1050" actId="14100"/>
          <ac:picMkLst>
            <pc:docMk/>
            <pc:sldMk cId="2984694556" sldId="262"/>
            <ac:picMk id="4" creationId="{6E985EE0-5C5A-8643-8C6A-FDCF10BEDB7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0AF4D948-3CC9-F349-B54A-C7856C1734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2DB0F60F-4290-954B-AEDC-B48A6B0F3E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4040C448-52F6-9F45-B2E0-1AAA9763C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4385EA4C-AFD7-014B-AC79-B854681BC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13628691-3AB3-004E-B8D7-157130876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077512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3163683-810C-B347-982D-68B98A073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99BCD8A2-6C1F-5648-B917-026941EB4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8EA09082-7DB0-3341-9C54-D9651544D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284F6097-7FC8-384E-865C-8302041C1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CCF48E82-94B6-9F40-8DE5-5DD0F5B07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3874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03415D-17EB-5940-A8C2-FB6E41FEA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0C9031B8-DA56-4347-B7B8-8158243CC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56964CF8-4C03-ED4C-AAFA-1B0118D08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4D27099A-6015-0745-B056-6AE67C2E4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9D961226-476C-F64B-87C9-D02426141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96818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65F6C5E-5F16-8540-9EF6-D71D02AD8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CEE5BCED-301B-1E4F-854B-DEA8AB840B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5A763BCD-0CF3-E648-8ADC-AA9D9BD62F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C3692146-E789-5642-87D4-4E35B3722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5B6C3775-1C39-9041-87E5-0C3FD0584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B599ABFF-B803-4441-B2C9-03B80E1B3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75087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4BFCB82-5138-254B-926A-6A02F4973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59FED33F-D4EC-964F-B87C-73EA3E55F7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3ED7202F-81B1-E44F-973F-BFADC84D77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66760149-12EE-9248-B68E-A03481118F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5D1BE3CE-5008-D94C-B57E-5061EB2E09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70AD833E-A764-9A45-8430-1C089BFC1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0D675089-517D-1E42-B0BF-FB49B3CBD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616CB8BC-CDCD-D445-BC26-B04C2C188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13214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34903D1-714E-704C-9FF9-A694319C8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27502CF2-AC5C-194B-92C2-964676C7F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B938D0D2-899F-DC41-BC3A-10B63CF0D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4174D88C-5B97-7445-9FDF-E029944AB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218600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2725E495-4539-C643-A02C-8B0CAFA6F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459AB78B-9E93-B54D-A5AC-A41329470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68B60177-5780-3B46-835C-9100A5464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595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0510B5D-6562-D540-88F2-353E56721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4CA24D01-F78D-3E4F-B73A-87A711DE7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D93D3EFF-76CE-CD4A-9FC5-C25F1A001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2A8DB7FF-E312-4D41-84D6-F22F10D2F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73A2FD3B-5C5A-C74A-9782-5E8D44316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3D31AF0F-94D4-1F40-9657-911E0DE69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32597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93718BD-7B63-3149-A8B3-D6A3FCEBF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DC531144-8FCE-D54B-85D7-5BBA58A64E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5F5DD894-C995-B549-9E55-62B1030C1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A0AA9F21-44D0-AF47-883F-3FBD158C9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41564885-A048-DE4F-AC2A-4B91F35B8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3C1E152D-C0DD-D941-99CD-C4F77137B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51309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37FBC311-A8BB-AC45-99FA-8D67895B9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CAAD6BF1-8234-3A4C-9937-C204576722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86102C29-02F1-4E4F-BB89-32727538D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DC311F7A-AB56-5B43-B9CD-1967645A0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A1EACB1D-7C2F-A642-9B74-5CD1BAFB6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57948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F0B332E0-1F99-A641-A012-B3D5E2BA28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D10B2799-FB4D-164C-A953-A1BDE8822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F1CE5C4D-B459-044B-918B-25A85B3EC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281A6B6C-3B16-E749-AC33-BC9F66574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6D9DFC0C-54BC-F24C-8ACC-813132064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87142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6B4938F8-2B13-E046-915C-37DAAB22D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59F52366-12B4-1F4B-AB27-4865678232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CEBB08B3-CA18-D24B-8271-1693A65E94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6E0A1-3BD1-7545-90C4-A58DBBCE1ADD}" type="datetimeFigureOut">
              <a:rPr lang="ro-RO" smtClean="0"/>
              <a:t>18.03.2020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0A603C71-8306-B843-9844-190C476D2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08B7220F-9617-EF41-9509-20C126BC57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D7CBA-4585-A646-B43F-0AFDAD3E9B2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04799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o.m.wikipedia.org/wiki/Ion" TargetMode="External" /><Relationship Id="rId2" Type="http://schemas.openxmlformats.org/officeDocument/2006/relationships/hyperlink" Target="https://ro.m.wikipedia.org/wiki/Logaritm" TargetMode="External" /><Relationship Id="rId1" Type="http://schemas.openxmlformats.org/officeDocument/2006/relationships/slideLayout" Target="../slideLayouts/slideLayout2.xml" /><Relationship Id="rId4" Type="http://schemas.openxmlformats.org/officeDocument/2006/relationships/hyperlink" Target="https://ro.m.wikipedia.org/wiki/Solu%C8%9Bie" TargetMode="Externa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FD12AC0-585A-B546-8315-1129272667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9450" y="2248969"/>
            <a:ext cx="5865275" cy="1655762"/>
          </a:xfrm>
        </p:spPr>
        <p:txBody>
          <a:bodyPr>
            <a:normAutofit/>
          </a:bodyPr>
          <a:lstStyle/>
          <a:p>
            <a:r>
              <a:rPr lang="ro-RO" b="1" i="1">
                <a:solidFill>
                  <a:schemeClr val="accent1"/>
                </a:solidFill>
              </a:rPr>
              <a:t>pH-ul in cosmetică </a:t>
            </a: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DF1400FE-2AE7-214C-A60C-33766CA8B4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95807"/>
            <a:ext cx="2410470" cy="1024607"/>
          </a:xfrm>
        </p:spPr>
        <p:txBody>
          <a:bodyPr>
            <a:normAutofit fontScale="77500" lnSpcReduction="20000"/>
          </a:bodyPr>
          <a:lstStyle/>
          <a:p>
            <a:r>
              <a:rPr lang="ro-RO">
                <a:solidFill>
                  <a:schemeClr val="tx2"/>
                </a:solidFill>
              </a:rPr>
              <a:t>Sandu Teodora- Maria </a:t>
            </a:r>
          </a:p>
          <a:p>
            <a:r>
              <a:rPr lang="ro-RO">
                <a:solidFill>
                  <a:schemeClr val="tx2"/>
                </a:solidFill>
              </a:rPr>
              <a:t>Clasa a IX a Arhitectură </a:t>
            </a:r>
          </a:p>
        </p:txBody>
      </p:sp>
    </p:spTree>
    <p:extLst>
      <p:ext uri="{BB962C8B-B14F-4D97-AF65-F5344CB8AC3E}">
        <p14:creationId xmlns:p14="http://schemas.microsoft.com/office/powerpoint/2010/main" val="2810343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F770AC07-443A-F049-AA3A-A1562CAB5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b="1" i="1">
                <a:solidFill>
                  <a:schemeClr val="accent2">
                    <a:lumMod val="75000"/>
                  </a:schemeClr>
                </a:solidFill>
              </a:rPr>
              <a:t>pH-ul în cosmetică 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CA38389-5184-D645-BE85-2FBC9AB7E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9179"/>
            <a:ext cx="11220222" cy="4637784"/>
          </a:xfrm>
        </p:spPr>
        <p:txBody>
          <a:bodyPr>
            <a:normAutofit lnSpcReduction="10000"/>
          </a:bodyPr>
          <a:lstStyle/>
          <a:p>
            <a:pPr lvl="2"/>
            <a:r>
              <a:rPr lang="ro-RO" b="0" i="0">
                <a:solidFill>
                  <a:srgbClr val="626262"/>
                </a:solidFill>
                <a:effectLst/>
                <a:latin typeface="Open Sans"/>
              </a:rPr>
              <a:t>PH-ul unui produs masoara nivelul de aciditate sau alcalinitate. Un nivel echilibrat al PH-ului are un rol semnificativ in felul in care arata pielea si parul. Alegerea produselor cu un nivel al PH-ului prea mare (mai mare de 7) ne afecteaza pielea prin uscare, iar un produs cu un PH prea mic (mai mic de 4) prin iritare.</a:t>
            </a:r>
          </a:p>
          <a:p>
            <a:pPr lvl="2"/>
            <a:r>
              <a:rPr lang="ro-RO" b="0" i="0">
                <a:solidFill>
                  <a:srgbClr val="626262"/>
                </a:solidFill>
                <a:effectLst/>
                <a:latin typeface="Open Sans"/>
              </a:rPr>
              <a:t>Nivelul pH-ului pielii este o masura a stratului acid de pe pielea noastra care ajuta pielea sa se mențină sănătoasă. </a:t>
            </a:r>
          </a:p>
          <a:p>
            <a:pPr lvl="2"/>
            <a:r>
              <a:rPr lang="ro-RO" b="0" i="0">
                <a:solidFill>
                  <a:srgbClr val="626262"/>
                </a:solidFill>
                <a:effectLst/>
                <a:latin typeface="Open Sans"/>
              </a:rPr>
              <a:t>Nivelul pH-ului joaca un rol important in protejarea pielii de factorii de poluare, schimbarile climatice, cele alimentare si hormonale si produsele pe care le folosim. PH-ul este afectat chiar si atunci cand ne spalam fata cu apa, deoarece apa are un pH 7, iar pH-ul optim al pielii noastre este de 5.5. Dupa o simpla spalare a fetei, e nevoie de 30 minute pentru ca pielea sa-si restabileasca pH-ul normal.</a:t>
            </a:r>
          </a:p>
          <a:p>
            <a:pPr lvl="2"/>
            <a:r>
              <a:rPr lang="ro-RO" b="0" i="0">
                <a:solidFill>
                  <a:srgbClr val="626262"/>
                </a:solidFill>
                <a:effectLst/>
                <a:latin typeface="Open Sans"/>
              </a:rPr>
              <a:t>Cand stratul acid de pe pielea noastra se deterioreaza, suntem mai predispusi la infectii. Nivelurile scazute ale pH-ului iti pot face pielea excesiv de uscata. Chiar si un dezechilibru moderat al ph-ului poate cauza acnee. De aceea, este important sa mentinem nivelul pH-ului pielii la 5.5 pentru a preveni acneea, infectiile, iritatiile si cel mai important sa incetinim imbatranirea.</a:t>
            </a:r>
            <a:br>
              <a:rPr lang="ro-RO"/>
            </a:br>
            <a:endParaRPr lang="ro-RO"/>
          </a:p>
        </p:txBody>
      </p:sp>
      <p:pic>
        <p:nvPicPr>
          <p:cNvPr id="4" name="Imagine 4">
            <a:extLst>
              <a:ext uri="{FF2B5EF4-FFF2-40B4-BE49-F238E27FC236}">
                <a16:creationId xmlns:a16="http://schemas.microsoft.com/office/drawing/2014/main" id="{E6410572-5966-CE4E-8611-E80013CB1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958" y="239583"/>
            <a:ext cx="1682815" cy="116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642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793D73A-4C2D-1B4E-BE13-151F1F6A5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b="1" i="1">
                <a:solidFill>
                  <a:schemeClr val="tx2"/>
                </a:solidFill>
              </a:rPr>
              <a:t>Cum influențează pH- ul produselor pe care le folosim sănătatea pielii noastre?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CD511A46-BC10-8F4E-8E75-0713B9C85A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232" y="214153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o-RO"/>
              <a:t>                 </a:t>
            </a:r>
            <a:r>
              <a:rPr lang="ro-RO" b="0" i="0">
                <a:solidFill>
                  <a:srgbClr val="212529"/>
                </a:solidFill>
                <a:effectLst/>
                <a:latin typeface="Roboto" panose="02000000000000000000" pitchFamily="2" charset="0"/>
              </a:rPr>
              <a:t>Sapunurile antibacteriene, dar si parfumurile integrate in aceste produse de igiena sunt substante acide. Actioneaza impotriva bacteriilor si le modifica. </a:t>
            </a:r>
            <a:endParaRPr lang="ro-RO"/>
          </a:p>
        </p:txBody>
      </p:sp>
      <p:pic>
        <p:nvPicPr>
          <p:cNvPr id="6" name="Imagine 6">
            <a:extLst>
              <a:ext uri="{FF2B5EF4-FFF2-40B4-BE49-F238E27FC236}">
                <a16:creationId xmlns:a16="http://schemas.microsoft.com/office/drawing/2014/main" id="{DCC88E48-4C62-F743-9B35-C743AB086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483" y="3817484"/>
            <a:ext cx="4502617" cy="304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086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D41BBEF-A432-154A-BC44-5F3FFEE69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>
                <a:solidFill>
                  <a:schemeClr val="accent6"/>
                </a:solidFill>
              </a:rPr>
              <a:t>Tipuri de păr, tipuri de șampon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372FE993-4F39-7642-A6F7-C1E31A800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b="1" i="0">
                <a:solidFill>
                  <a:srgbClr val="777777"/>
                </a:solidFill>
                <a:effectLst/>
                <a:latin typeface="Roboto" panose="02000000000000000000" pitchFamily="2" charset="0"/>
              </a:rPr>
              <a:t>Pentru părul normal</a:t>
            </a:r>
            <a:r>
              <a:rPr lang="ro-RO" b="0" i="0">
                <a:solidFill>
                  <a:srgbClr val="777777"/>
                </a:solidFill>
                <a:effectLst/>
                <a:latin typeface="Roboto" panose="02000000000000000000" pitchFamily="2" charset="0"/>
              </a:rPr>
              <a:t>, puteți alege un șampon cu nivel neutru al pH-ului sau puțin acid = 5,5 - 7.</a:t>
            </a:r>
          </a:p>
          <a:p>
            <a:r>
              <a:rPr lang="ro-RO" b="1" i="0">
                <a:solidFill>
                  <a:srgbClr val="777777"/>
                </a:solidFill>
                <a:effectLst/>
                <a:latin typeface="Roboto" panose="02000000000000000000" pitchFamily="2" charset="0"/>
              </a:rPr>
              <a:t>Pentru părul vopsit, uscat, slăbit și deteriorat</a:t>
            </a:r>
            <a:r>
              <a:rPr lang="ro-RO" b="0" i="0">
                <a:solidFill>
                  <a:srgbClr val="777777"/>
                </a:solidFill>
                <a:effectLst/>
                <a:latin typeface="Roboto" panose="02000000000000000000" pitchFamily="2" charset="0"/>
              </a:rPr>
              <a:t>, se recomandă șampoanele acid, cu un conținut scăzut de alcalii precum un pH de 5,5 - 7 sau chiar total ne-alcalin cu un pH de 4,5 - 5,5 pentru păr foarte uscat și deteriorat. </a:t>
            </a:r>
          </a:p>
          <a:p>
            <a:r>
              <a:rPr lang="ro-RO" b="1" i="0">
                <a:solidFill>
                  <a:srgbClr val="777777"/>
                </a:solidFill>
                <a:effectLst/>
                <a:latin typeface="Roboto" panose="02000000000000000000" pitchFamily="2" charset="0"/>
              </a:rPr>
              <a:t>Scalp cu mătreață</a:t>
            </a:r>
            <a:r>
              <a:rPr lang="ro-RO" b="0" i="0">
                <a:solidFill>
                  <a:srgbClr val="777777"/>
                </a:solidFill>
                <a:effectLst/>
                <a:latin typeface="Roboto" panose="02000000000000000000" pitchFamily="2" charset="0"/>
              </a:rPr>
              <a:t>. Șampoanele acide sunt de asemenea potrivite și pentru eliminarea și prevenirea mătreții. Contează și alte componente anti-mătreață din componența șamponului, dar lipsa alcalinilor cel puțin nu va usca atât de mult scalpul. </a:t>
            </a:r>
          </a:p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48101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3695DF3-3C4E-8B4E-9B9D-E720E2E05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421791"/>
            <a:ext cx="10515600" cy="1325563"/>
          </a:xfrm>
        </p:spPr>
        <p:txBody>
          <a:bodyPr/>
          <a:lstStyle/>
          <a:p>
            <a:endParaRPr lang="ro-RO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1D8304CB-938C-CA4D-BC98-12C5D0E0F2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3769"/>
            <a:ext cx="10515600" cy="4351338"/>
          </a:xfrm>
        </p:spPr>
        <p:txBody>
          <a:bodyPr/>
          <a:lstStyle/>
          <a:p>
            <a:r>
              <a:rPr lang="ro-RO" b="1" i="0">
                <a:solidFill>
                  <a:srgbClr val="777777"/>
                </a:solidFill>
                <a:effectLst/>
                <a:latin typeface="Roboto" panose="02000000000000000000" pitchFamily="2" charset="0"/>
              </a:rPr>
              <a:t>Pentru părul gras</a:t>
            </a:r>
            <a:r>
              <a:rPr lang="ro-RO" b="0" i="0">
                <a:solidFill>
                  <a:srgbClr val="777777"/>
                </a:solidFill>
                <a:effectLst/>
                <a:latin typeface="Roboto" panose="02000000000000000000" pitchFamily="2" charset="0"/>
              </a:rPr>
              <a:t>, se recomandă utilizarea șampoanelor cu echilibru neutru sau puțin alcalin, pH 5-8. Trebuie să-l alegi potrivit stării individuale.</a:t>
            </a:r>
          </a:p>
          <a:p>
            <a:r>
              <a:rPr lang="ro-RO" b="1" i="0">
                <a:solidFill>
                  <a:srgbClr val="777777"/>
                </a:solidFill>
                <a:effectLst/>
                <a:latin typeface="Roboto" panose="02000000000000000000" pitchFamily="2" charset="0"/>
              </a:rPr>
              <a:t>Pentru copii</a:t>
            </a:r>
            <a:r>
              <a:rPr lang="ro-RO" b="0" i="0">
                <a:solidFill>
                  <a:srgbClr val="777777"/>
                </a:solidFill>
                <a:effectLst/>
                <a:latin typeface="Roboto" panose="02000000000000000000" pitchFamily="2" charset="0"/>
              </a:rPr>
              <a:t>, trebuie să alegeți numai șampoane neutre cu un pH de 6-8.</a:t>
            </a:r>
            <a:endParaRPr lang="ro-RO"/>
          </a:p>
        </p:txBody>
      </p:sp>
      <p:pic>
        <p:nvPicPr>
          <p:cNvPr id="4" name="Imagine 4">
            <a:extLst>
              <a:ext uri="{FF2B5EF4-FFF2-40B4-BE49-F238E27FC236}">
                <a16:creationId xmlns:a16="http://schemas.microsoft.com/office/drawing/2014/main" id="{6E985EE0-5C5A-8643-8C6A-FDCF10BEDB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248" y="2140447"/>
            <a:ext cx="4639049" cy="471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694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537C74F-EEE5-7648-959B-C72AA18C9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i="1">
                <a:solidFill>
                  <a:schemeClr val="accent4">
                    <a:lumMod val="75000"/>
                  </a:schemeClr>
                </a:solidFill>
              </a:rPr>
              <a:t>pH-ul =&gt; </a:t>
            </a:r>
            <a:r>
              <a:rPr lang="ro-RO" b="1" i="1">
                <a:solidFill>
                  <a:schemeClr val="accent4">
                    <a:lumMod val="75000"/>
                  </a:schemeClr>
                </a:solidFill>
              </a:rPr>
              <a:t>Noțiuni generale </a:t>
            </a:r>
            <a:endParaRPr lang="ro-RO" i="1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7FBE0C7F-2DD6-D049-BB1F-CBDE0545F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b="1" i="0">
                <a:solidFill>
                  <a:srgbClr val="222222"/>
                </a:solidFill>
                <a:effectLst/>
                <a:latin typeface="-apple-system"/>
              </a:rPr>
              <a:t>pH</a:t>
            </a:r>
            <a:r>
              <a:rPr lang="ro-RO" b="0" i="0">
                <a:solidFill>
                  <a:srgbClr val="222222"/>
                </a:solidFill>
                <a:effectLst/>
                <a:latin typeface="-apple-system"/>
              </a:rPr>
              <a:t>-ul (</a:t>
            </a:r>
            <a:r>
              <a:rPr lang="ro-RO" b="0" i="1">
                <a:solidFill>
                  <a:srgbClr val="222222"/>
                </a:solidFill>
                <a:effectLst/>
                <a:latin typeface="-apple-system"/>
              </a:rPr>
              <a:t>potențialul de hidrogen</a:t>
            </a:r>
            <a:r>
              <a:rPr lang="ro-RO" b="0" i="0">
                <a:solidFill>
                  <a:srgbClr val="222222"/>
                </a:solidFill>
                <a:effectLst/>
                <a:latin typeface="-apple-system"/>
              </a:rPr>
              <a:t>) reprezintă </a:t>
            </a:r>
            <a:r>
              <a:rPr lang="ro-RO" b="0" i="0" u="none" strike="noStrike">
                <a:solidFill>
                  <a:srgbClr val="6B4BA1"/>
                </a:solidFill>
                <a:effectLst/>
                <a:latin typeface="-apple-system"/>
                <a:hlinkClick r:id="rId2" tooltip="Logaritm"/>
              </a:rPr>
              <a:t>logaritmul</a:t>
            </a:r>
            <a:r>
              <a:rPr lang="ro-RO" b="0" i="0">
                <a:solidFill>
                  <a:srgbClr val="222222"/>
                </a:solidFill>
                <a:effectLst/>
                <a:latin typeface="-apple-system"/>
              </a:rPr>
              <a:t>zecimal cu semn schimbat al concentrației </a:t>
            </a:r>
            <a:r>
              <a:rPr lang="ro-RO" b="0" i="0" u="none" strike="noStrike">
                <a:solidFill>
                  <a:srgbClr val="6B4BA1"/>
                </a:solidFill>
                <a:effectLst/>
                <a:latin typeface="-apple-system"/>
                <a:hlinkClick r:id="rId3" tooltip="Ion"/>
              </a:rPr>
              <a:t>ionilor</a:t>
            </a:r>
            <a:r>
              <a:rPr lang="ro-RO" b="0" i="0">
                <a:solidFill>
                  <a:srgbClr val="222222"/>
                </a:solidFill>
                <a:effectLst/>
                <a:latin typeface="-apple-system"/>
              </a:rPr>
              <a:t> de hidrogen dintr-o </a:t>
            </a:r>
            <a:r>
              <a:rPr lang="ro-RO" b="0" i="0" u="none" strike="noStrike">
                <a:solidFill>
                  <a:srgbClr val="6B4BA1"/>
                </a:solidFill>
                <a:effectLst/>
                <a:latin typeface="-apple-system"/>
                <a:hlinkClick r:id="rId4" tooltip="Soluție"/>
              </a:rPr>
              <a:t>soluție</a:t>
            </a:r>
            <a:r>
              <a:rPr lang="ro-RO" b="0" i="0">
                <a:solidFill>
                  <a:srgbClr val="222222"/>
                </a:solidFill>
                <a:effectLst/>
                <a:latin typeface="-apple-system"/>
              </a:rPr>
              <a:t>, indicând caracterul acid sau bazic al acesteia.</a:t>
            </a:r>
          </a:p>
          <a:p>
            <a:pPr marL="0" indent="0">
              <a:buNone/>
            </a:pPr>
            <a:r>
              <a:rPr lang="ro-RO" b="1" i="1">
                <a:solidFill>
                  <a:schemeClr val="accent1"/>
                </a:solidFill>
              </a:rPr>
              <a:t>Indicatori acido-bazici:</a:t>
            </a:r>
          </a:p>
        </p:txBody>
      </p:sp>
      <p:graphicFrame>
        <p:nvGraphicFramePr>
          <p:cNvPr id="4" name="Tabel 4">
            <a:extLst>
              <a:ext uri="{FF2B5EF4-FFF2-40B4-BE49-F238E27FC236}">
                <a16:creationId xmlns:a16="http://schemas.microsoft.com/office/drawing/2014/main" id="{5CEF5328-C53F-A14C-9061-43A3F12C8B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845417"/>
              </p:ext>
            </p:extLst>
          </p:nvPr>
        </p:nvGraphicFramePr>
        <p:xfrm>
          <a:off x="3122885" y="3584020"/>
          <a:ext cx="6838772" cy="23106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09693">
                  <a:extLst>
                    <a:ext uri="{9D8B030D-6E8A-4147-A177-3AD203B41FA5}">
                      <a16:colId xmlns:a16="http://schemas.microsoft.com/office/drawing/2014/main" val="2821128037"/>
                    </a:ext>
                  </a:extLst>
                </a:gridCol>
                <a:gridCol w="1709693">
                  <a:extLst>
                    <a:ext uri="{9D8B030D-6E8A-4147-A177-3AD203B41FA5}">
                      <a16:colId xmlns:a16="http://schemas.microsoft.com/office/drawing/2014/main" val="917909317"/>
                    </a:ext>
                  </a:extLst>
                </a:gridCol>
                <a:gridCol w="1709693">
                  <a:extLst>
                    <a:ext uri="{9D8B030D-6E8A-4147-A177-3AD203B41FA5}">
                      <a16:colId xmlns:a16="http://schemas.microsoft.com/office/drawing/2014/main" val="1790271301"/>
                    </a:ext>
                  </a:extLst>
                </a:gridCol>
                <a:gridCol w="1709693">
                  <a:extLst>
                    <a:ext uri="{9D8B030D-6E8A-4147-A177-3AD203B41FA5}">
                      <a16:colId xmlns:a16="http://schemas.microsoft.com/office/drawing/2014/main" val="3594405718"/>
                    </a:ext>
                  </a:extLst>
                </a:gridCol>
              </a:tblGrid>
              <a:tr h="5776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indicator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mediu neutru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mediu acid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mediu bazic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24026957"/>
                  </a:ext>
                </a:extLst>
              </a:tr>
              <a:tr h="5776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Fenolftaleina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incoloră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incoloră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roșie carmin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1205977"/>
                  </a:ext>
                </a:extLst>
              </a:tr>
              <a:tr h="5776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Metiloranj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oranj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roșu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galben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7849282"/>
                  </a:ext>
                </a:extLst>
              </a:tr>
              <a:tr h="5776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Turnesol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violet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roșu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o-RO">
                          <a:effectLst/>
                        </a:rPr>
                        <a:t>albastru</a:t>
                      </a:r>
                      <a:endParaRPr lang="ro-RO" sz="18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05489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01784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272AE48-7897-2740-B2A5-23CF1CAD2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>
                <a:solidFill>
                  <a:schemeClr val="accent6"/>
                </a:solidFill>
              </a:rPr>
              <a:t>Masurare</a:t>
            </a:r>
            <a:r>
              <a:rPr lang="ro-RO">
                <a:solidFill>
                  <a:schemeClr val="accent6"/>
                </a:solidFill>
                <a:sym typeface="Wingdings" pitchFamily="2" charset="2"/>
              </a:rPr>
              <a:t> </a:t>
            </a:r>
            <a:r>
              <a:rPr lang="ro-RO">
                <a:sym typeface="Wingdings" pitchFamily="2" charset="2"/>
              </a:rPr>
              <a:t>Valori reprezentative ale pH-ului</a:t>
            </a:r>
            <a:endParaRPr lang="ro-RO">
              <a:solidFill>
                <a:schemeClr val="accent6"/>
              </a:solidFill>
            </a:endParaRPr>
          </a:p>
        </p:txBody>
      </p:sp>
      <p:pic>
        <p:nvPicPr>
          <p:cNvPr id="4" name="Imagine 4">
            <a:extLst>
              <a:ext uri="{FF2B5EF4-FFF2-40B4-BE49-F238E27FC236}">
                <a16:creationId xmlns:a16="http://schemas.microsoft.com/office/drawing/2014/main" id="{D5367F85-738F-504E-AADC-D5349169B9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673" y="2141537"/>
            <a:ext cx="8135110" cy="4351338"/>
          </a:xfrm>
        </p:spPr>
      </p:pic>
      <p:pic>
        <p:nvPicPr>
          <p:cNvPr id="3" name="Imagine 4">
            <a:extLst>
              <a:ext uri="{FF2B5EF4-FFF2-40B4-BE49-F238E27FC236}">
                <a16:creationId xmlns:a16="http://schemas.microsoft.com/office/drawing/2014/main" id="{E8497F89-DF7A-A247-8928-5D9ED0791E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1900555"/>
            <a:ext cx="8128000" cy="459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687212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Ecran lat</PresentationFormat>
  <Slides>7</Slides>
  <Notes>0</Notes>
  <HiddenSlides>0</HiddenSlide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7</vt:i4>
      </vt:variant>
    </vt:vector>
  </HeadingPairs>
  <TitlesOfParts>
    <vt:vector size="8" baseType="lpstr">
      <vt:lpstr>Temă Office</vt:lpstr>
      <vt:lpstr>pH-ul in cosmetică </vt:lpstr>
      <vt:lpstr>pH-ul în cosmetică </vt:lpstr>
      <vt:lpstr>Cum influențează pH- ul produselor pe care le folosim sănătatea pielii noastre?</vt:lpstr>
      <vt:lpstr>Tipuri de păr, tipuri de șampon</vt:lpstr>
      <vt:lpstr>Prezentare PowerPoint</vt:lpstr>
      <vt:lpstr>pH-ul =&gt; Noțiuni generale </vt:lpstr>
      <vt:lpstr>Masurare Valori reprezentative ale pH-ului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</dc:title>
  <dc:creator>Teodora Sandu</dc:creator>
  <cp:lastModifiedBy>Teodora Sandu</cp:lastModifiedBy>
  <cp:revision>4</cp:revision>
  <dcterms:created xsi:type="dcterms:W3CDTF">2020-03-18T13:15:32Z</dcterms:created>
  <dcterms:modified xsi:type="dcterms:W3CDTF">2020-03-18T14:32:37Z</dcterms:modified>
</cp:coreProperties>
</file>