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5743243243243243E-2"/>
          <c:y val="6.5420560747663545E-2"/>
          <c:w val="0.82770270270270274"/>
          <c:h val="0.87538940809968846"/>
        </c:manualLayout>
      </c:layout>
      <c:lineChart>
        <c:grouping val="standard"/>
        <c:varyColors val="0"/>
        <c:ser>
          <c:idx val="1"/>
          <c:order val="0"/>
          <c:tx>
            <c:strRef>
              <c:f>Foaie1!$A$4</c:f>
              <c:strCache>
                <c:ptCount val="1"/>
                <c:pt idx="0">
                  <c:v>u</c:v>
                </c:pt>
              </c:strCache>
            </c:strRef>
          </c:tx>
          <c:spPr>
            <a:ln w="36950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numRef>
              <c:f>Foaie1!$B$3:$BW$3</c:f>
              <c:numCache>
                <c:formatCode>General</c:formatCode>
                <c:ptCount val="74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20</c:v>
                </c:pt>
                <c:pt idx="5">
                  <c:v>25</c:v>
                </c:pt>
                <c:pt idx="6">
                  <c:v>30</c:v>
                </c:pt>
                <c:pt idx="7">
                  <c:v>35</c:v>
                </c:pt>
                <c:pt idx="8">
                  <c:v>40</c:v>
                </c:pt>
                <c:pt idx="9">
                  <c:v>45</c:v>
                </c:pt>
                <c:pt idx="10">
                  <c:v>50</c:v>
                </c:pt>
                <c:pt idx="11">
                  <c:v>55</c:v>
                </c:pt>
                <c:pt idx="12">
                  <c:v>60</c:v>
                </c:pt>
                <c:pt idx="13">
                  <c:v>65</c:v>
                </c:pt>
                <c:pt idx="14">
                  <c:v>70</c:v>
                </c:pt>
                <c:pt idx="15">
                  <c:v>75</c:v>
                </c:pt>
                <c:pt idx="16">
                  <c:v>80</c:v>
                </c:pt>
                <c:pt idx="17">
                  <c:v>85</c:v>
                </c:pt>
                <c:pt idx="18">
                  <c:v>90</c:v>
                </c:pt>
                <c:pt idx="19">
                  <c:v>95</c:v>
                </c:pt>
                <c:pt idx="20">
                  <c:v>100</c:v>
                </c:pt>
                <c:pt idx="21">
                  <c:v>105</c:v>
                </c:pt>
                <c:pt idx="22">
                  <c:v>110</c:v>
                </c:pt>
                <c:pt idx="23">
                  <c:v>115</c:v>
                </c:pt>
                <c:pt idx="24">
                  <c:v>120</c:v>
                </c:pt>
                <c:pt idx="25">
                  <c:v>125</c:v>
                </c:pt>
                <c:pt idx="26">
                  <c:v>130</c:v>
                </c:pt>
                <c:pt idx="27">
                  <c:v>135</c:v>
                </c:pt>
                <c:pt idx="28">
                  <c:v>140</c:v>
                </c:pt>
                <c:pt idx="29">
                  <c:v>145</c:v>
                </c:pt>
                <c:pt idx="30">
                  <c:v>150</c:v>
                </c:pt>
                <c:pt idx="31">
                  <c:v>155</c:v>
                </c:pt>
                <c:pt idx="32">
                  <c:v>160</c:v>
                </c:pt>
                <c:pt idx="33">
                  <c:v>165</c:v>
                </c:pt>
                <c:pt idx="34">
                  <c:v>170</c:v>
                </c:pt>
                <c:pt idx="35">
                  <c:v>175</c:v>
                </c:pt>
                <c:pt idx="36">
                  <c:v>180</c:v>
                </c:pt>
                <c:pt idx="37">
                  <c:v>185</c:v>
                </c:pt>
                <c:pt idx="38">
                  <c:v>190</c:v>
                </c:pt>
                <c:pt idx="39">
                  <c:v>195</c:v>
                </c:pt>
                <c:pt idx="40">
                  <c:v>200</c:v>
                </c:pt>
                <c:pt idx="41">
                  <c:v>205</c:v>
                </c:pt>
                <c:pt idx="42">
                  <c:v>210</c:v>
                </c:pt>
                <c:pt idx="43">
                  <c:v>215</c:v>
                </c:pt>
                <c:pt idx="44">
                  <c:v>220</c:v>
                </c:pt>
                <c:pt idx="45">
                  <c:v>225</c:v>
                </c:pt>
                <c:pt idx="46">
                  <c:v>230</c:v>
                </c:pt>
                <c:pt idx="47">
                  <c:v>235</c:v>
                </c:pt>
                <c:pt idx="48">
                  <c:v>240</c:v>
                </c:pt>
                <c:pt idx="49">
                  <c:v>245</c:v>
                </c:pt>
                <c:pt idx="50">
                  <c:v>250</c:v>
                </c:pt>
                <c:pt idx="51">
                  <c:v>255</c:v>
                </c:pt>
                <c:pt idx="52">
                  <c:v>260</c:v>
                </c:pt>
                <c:pt idx="53">
                  <c:v>265</c:v>
                </c:pt>
                <c:pt idx="54">
                  <c:v>270</c:v>
                </c:pt>
                <c:pt idx="55">
                  <c:v>275</c:v>
                </c:pt>
                <c:pt idx="56">
                  <c:v>280</c:v>
                </c:pt>
                <c:pt idx="57">
                  <c:v>285</c:v>
                </c:pt>
                <c:pt idx="58">
                  <c:v>290</c:v>
                </c:pt>
                <c:pt idx="59">
                  <c:v>295</c:v>
                </c:pt>
                <c:pt idx="60">
                  <c:v>300</c:v>
                </c:pt>
                <c:pt idx="61">
                  <c:v>305</c:v>
                </c:pt>
                <c:pt idx="62">
                  <c:v>310</c:v>
                </c:pt>
                <c:pt idx="63">
                  <c:v>315</c:v>
                </c:pt>
                <c:pt idx="64">
                  <c:v>320</c:v>
                </c:pt>
                <c:pt idx="65">
                  <c:v>325</c:v>
                </c:pt>
                <c:pt idx="66">
                  <c:v>330</c:v>
                </c:pt>
                <c:pt idx="67">
                  <c:v>335</c:v>
                </c:pt>
                <c:pt idx="68">
                  <c:v>340</c:v>
                </c:pt>
                <c:pt idx="69">
                  <c:v>345</c:v>
                </c:pt>
                <c:pt idx="70">
                  <c:v>350</c:v>
                </c:pt>
                <c:pt idx="71">
                  <c:v>355</c:v>
                </c:pt>
                <c:pt idx="72">
                  <c:v>360</c:v>
                </c:pt>
                <c:pt idx="73">
                  <c:v>365</c:v>
                </c:pt>
              </c:numCache>
            </c:numRef>
          </c:cat>
          <c:val>
            <c:numRef>
              <c:f>Foaie1!$B$4:$BW$4</c:f>
              <c:numCache>
                <c:formatCode>General</c:formatCode>
                <c:ptCount val="74"/>
                <c:pt idx="0">
                  <c:v>0</c:v>
                </c:pt>
                <c:pt idx="1">
                  <c:v>0.4357787137382908</c:v>
                </c:pt>
                <c:pt idx="2">
                  <c:v>0.86824088833465163</c:v>
                </c:pt>
                <c:pt idx="3">
                  <c:v>1.2940952255126037</c:v>
                </c:pt>
                <c:pt idx="4">
                  <c:v>1.7101007166283435</c:v>
                </c:pt>
                <c:pt idx="5">
                  <c:v>2.1130913087034973</c:v>
                </c:pt>
                <c:pt idx="6">
                  <c:v>2.4999999999999996</c:v>
                </c:pt>
                <c:pt idx="7">
                  <c:v>2.8678821817552302</c:v>
                </c:pt>
                <c:pt idx="8">
                  <c:v>3.2139380484326963</c:v>
                </c:pt>
                <c:pt idx="9">
                  <c:v>3.5355339059327373</c:v>
                </c:pt>
                <c:pt idx="10">
                  <c:v>3.83022221559489</c:v>
                </c:pt>
                <c:pt idx="11">
                  <c:v>4.0957602214449587</c:v>
                </c:pt>
                <c:pt idx="12">
                  <c:v>4.3301270189221928</c:v>
                </c:pt>
                <c:pt idx="13">
                  <c:v>4.5315389351832494</c:v>
                </c:pt>
                <c:pt idx="14">
                  <c:v>4.6984631039295417</c:v>
                </c:pt>
                <c:pt idx="15">
                  <c:v>4.8296291314453415</c:v>
                </c:pt>
                <c:pt idx="16">
                  <c:v>4.9240387650610398</c:v>
                </c:pt>
                <c:pt idx="17">
                  <c:v>4.9809734904587275</c:v>
                </c:pt>
                <c:pt idx="18">
                  <c:v>5</c:v>
                </c:pt>
                <c:pt idx="19">
                  <c:v>4.9809734904587275</c:v>
                </c:pt>
                <c:pt idx="20">
                  <c:v>4.9240387650610398</c:v>
                </c:pt>
                <c:pt idx="21">
                  <c:v>4.8296291314453415</c:v>
                </c:pt>
                <c:pt idx="22">
                  <c:v>4.6984631039295426</c:v>
                </c:pt>
                <c:pt idx="23">
                  <c:v>4.5315389351832502</c:v>
                </c:pt>
                <c:pt idx="24">
                  <c:v>4.3301270189221936</c:v>
                </c:pt>
                <c:pt idx="25">
                  <c:v>4.0957602214449587</c:v>
                </c:pt>
                <c:pt idx="26">
                  <c:v>3.83022221559489</c:v>
                </c:pt>
                <c:pt idx="27">
                  <c:v>3.5355339059327378</c:v>
                </c:pt>
                <c:pt idx="28">
                  <c:v>3.2139380484326976</c:v>
                </c:pt>
                <c:pt idx="29">
                  <c:v>2.8678821817552298</c:v>
                </c:pt>
                <c:pt idx="30">
                  <c:v>2.4999999999999996</c:v>
                </c:pt>
                <c:pt idx="31">
                  <c:v>2.1130913087034973</c:v>
                </c:pt>
                <c:pt idx="32">
                  <c:v>1.7101007166283444</c:v>
                </c:pt>
                <c:pt idx="33">
                  <c:v>1.294095225512605</c:v>
                </c:pt>
                <c:pt idx="34">
                  <c:v>0.86824088833465141</c:v>
                </c:pt>
                <c:pt idx="35">
                  <c:v>0.43577871373829097</c:v>
                </c:pt>
                <c:pt idx="36">
                  <c:v>6.1257422745431001E-16</c:v>
                </c:pt>
                <c:pt idx="37">
                  <c:v>-0.43577871373828969</c:v>
                </c:pt>
                <c:pt idx="38">
                  <c:v>-0.86824088833465241</c:v>
                </c:pt>
                <c:pt idx="39">
                  <c:v>-1.2940952255126039</c:v>
                </c:pt>
                <c:pt idx="40">
                  <c:v>-1.7101007166283433</c:v>
                </c:pt>
                <c:pt idx="41">
                  <c:v>-2.1130913087034964</c:v>
                </c:pt>
                <c:pt idx="42">
                  <c:v>-2.5000000000000004</c:v>
                </c:pt>
                <c:pt idx="43">
                  <c:v>-2.8678821817552307</c:v>
                </c:pt>
                <c:pt idx="44">
                  <c:v>-3.2139380484326963</c:v>
                </c:pt>
                <c:pt idx="45">
                  <c:v>-3.5355339059327373</c:v>
                </c:pt>
                <c:pt idx="46">
                  <c:v>-3.8302222155948895</c:v>
                </c:pt>
                <c:pt idx="47">
                  <c:v>-4.0957602214449578</c:v>
                </c:pt>
                <c:pt idx="48">
                  <c:v>-4.3301270189221919</c:v>
                </c:pt>
                <c:pt idx="49">
                  <c:v>-4.5315389351832502</c:v>
                </c:pt>
                <c:pt idx="50">
                  <c:v>-4.6984631039295426</c:v>
                </c:pt>
                <c:pt idx="51">
                  <c:v>-4.8296291314453415</c:v>
                </c:pt>
                <c:pt idx="52">
                  <c:v>-4.9240387650610398</c:v>
                </c:pt>
                <c:pt idx="53">
                  <c:v>-4.9809734904587275</c:v>
                </c:pt>
                <c:pt idx="54">
                  <c:v>-5</c:v>
                </c:pt>
                <c:pt idx="55">
                  <c:v>-4.9809734904587275</c:v>
                </c:pt>
                <c:pt idx="56">
                  <c:v>-4.9240387650610407</c:v>
                </c:pt>
                <c:pt idx="57">
                  <c:v>-4.8296291314453423</c:v>
                </c:pt>
                <c:pt idx="58">
                  <c:v>-4.6984631039295417</c:v>
                </c:pt>
                <c:pt idx="59">
                  <c:v>-4.5315389351832494</c:v>
                </c:pt>
                <c:pt idx="60">
                  <c:v>-4.3301270189221928</c:v>
                </c:pt>
                <c:pt idx="61">
                  <c:v>-4.0957602214449587</c:v>
                </c:pt>
                <c:pt idx="62">
                  <c:v>-3.8302222155948904</c:v>
                </c:pt>
                <c:pt idx="63">
                  <c:v>-3.5355339059327386</c:v>
                </c:pt>
                <c:pt idx="64">
                  <c:v>-3.213938048432698</c:v>
                </c:pt>
                <c:pt idx="65">
                  <c:v>-2.8678821817552325</c:v>
                </c:pt>
                <c:pt idx="66">
                  <c:v>-2.5000000000000022</c:v>
                </c:pt>
                <c:pt idx="67">
                  <c:v>-2.1130913087034959</c:v>
                </c:pt>
                <c:pt idx="68">
                  <c:v>-1.7101007166283431</c:v>
                </c:pt>
                <c:pt idx="69">
                  <c:v>-1.2940952255126035</c:v>
                </c:pt>
                <c:pt idx="70">
                  <c:v>-0.86824088833465196</c:v>
                </c:pt>
                <c:pt idx="71">
                  <c:v>-0.43577871373829158</c:v>
                </c:pt>
                <c:pt idx="72">
                  <c:v>-1.22514845490862E-15</c:v>
                </c:pt>
                <c:pt idx="73">
                  <c:v>0.43577871373828914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Foaie1!$A$5</c:f>
              <c:strCache>
                <c:ptCount val="1"/>
                <c:pt idx="0">
                  <c:v>i</c:v>
                </c:pt>
              </c:strCache>
            </c:strRef>
          </c:tx>
          <c:spPr>
            <a:ln w="36950">
              <a:solidFill>
                <a:srgbClr val="000080"/>
              </a:solidFill>
              <a:prstDash val="solid"/>
            </a:ln>
          </c:spPr>
          <c:marker>
            <c:symbol val="none"/>
          </c:marker>
          <c:cat>
            <c:numRef>
              <c:f>Foaie1!$B$3:$BW$3</c:f>
              <c:numCache>
                <c:formatCode>General</c:formatCode>
                <c:ptCount val="74"/>
                <c:pt idx="0">
                  <c:v>0</c:v>
                </c:pt>
                <c:pt idx="1">
                  <c:v>5</c:v>
                </c:pt>
                <c:pt idx="2">
                  <c:v>10</c:v>
                </c:pt>
                <c:pt idx="3">
                  <c:v>15</c:v>
                </c:pt>
                <c:pt idx="4">
                  <c:v>20</c:v>
                </c:pt>
                <c:pt idx="5">
                  <c:v>25</c:v>
                </c:pt>
                <c:pt idx="6">
                  <c:v>30</c:v>
                </c:pt>
                <c:pt idx="7">
                  <c:v>35</c:v>
                </c:pt>
                <c:pt idx="8">
                  <c:v>40</c:v>
                </c:pt>
                <c:pt idx="9">
                  <c:v>45</c:v>
                </c:pt>
                <c:pt idx="10">
                  <c:v>50</c:v>
                </c:pt>
                <c:pt idx="11">
                  <c:v>55</c:v>
                </c:pt>
                <c:pt idx="12">
                  <c:v>60</c:v>
                </c:pt>
                <c:pt idx="13">
                  <c:v>65</c:v>
                </c:pt>
                <c:pt idx="14">
                  <c:v>70</c:v>
                </c:pt>
                <c:pt idx="15">
                  <c:v>75</c:v>
                </c:pt>
                <c:pt idx="16">
                  <c:v>80</c:v>
                </c:pt>
                <c:pt idx="17">
                  <c:v>85</c:v>
                </c:pt>
                <c:pt idx="18">
                  <c:v>90</c:v>
                </c:pt>
                <c:pt idx="19">
                  <c:v>95</c:v>
                </c:pt>
                <c:pt idx="20">
                  <c:v>100</c:v>
                </c:pt>
                <c:pt idx="21">
                  <c:v>105</c:v>
                </c:pt>
                <c:pt idx="22">
                  <c:v>110</c:v>
                </c:pt>
                <c:pt idx="23">
                  <c:v>115</c:v>
                </c:pt>
                <c:pt idx="24">
                  <c:v>120</c:v>
                </c:pt>
                <c:pt idx="25">
                  <c:v>125</c:v>
                </c:pt>
                <c:pt idx="26">
                  <c:v>130</c:v>
                </c:pt>
                <c:pt idx="27">
                  <c:v>135</c:v>
                </c:pt>
                <c:pt idx="28">
                  <c:v>140</c:v>
                </c:pt>
                <c:pt idx="29">
                  <c:v>145</c:v>
                </c:pt>
                <c:pt idx="30">
                  <c:v>150</c:v>
                </c:pt>
                <c:pt idx="31">
                  <c:v>155</c:v>
                </c:pt>
                <c:pt idx="32">
                  <c:v>160</c:v>
                </c:pt>
                <c:pt idx="33">
                  <c:v>165</c:v>
                </c:pt>
                <c:pt idx="34">
                  <c:v>170</c:v>
                </c:pt>
                <c:pt idx="35">
                  <c:v>175</c:v>
                </c:pt>
                <c:pt idx="36">
                  <c:v>180</c:v>
                </c:pt>
                <c:pt idx="37">
                  <c:v>185</c:v>
                </c:pt>
                <c:pt idx="38">
                  <c:v>190</c:v>
                </c:pt>
                <c:pt idx="39">
                  <c:v>195</c:v>
                </c:pt>
                <c:pt idx="40">
                  <c:v>200</c:v>
                </c:pt>
                <c:pt idx="41">
                  <c:v>205</c:v>
                </c:pt>
                <c:pt idx="42">
                  <c:v>210</c:v>
                </c:pt>
                <c:pt idx="43">
                  <c:v>215</c:v>
                </c:pt>
                <c:pt idx="44">
                  <c:v>220</c:v>
                </c:pt>
                <c:pt idx="45">
                  <c:v>225</c:v>
                </c:pt>
                <c:pt idx="46">
                  <c:v>230</c:v>
                </c:pt>
                <c:pt idx="47">
                  <c:v>235</c:v>
                </c:pt>
                <c:pt idx="48">
                  <c:v>240</c:v>
                </c:pt>
                <c:pt idx="49">
                  <c:v>245</c:v>
                </c:pt>
                <c:pt idx="50">
                  <c:v>250</c:v>
                </c:pt>
                <c:pt idx="51">
                  <c:v>255</c:v>
                </c:pt>
                <c:pt idx="52">
                  <c:v>260</c:v>
                </c:pt>
                <c:pt idx="53">
                  <c:v>265</c:v>
                </c:pt>
                <c:pt idx="54">
                  <c:v>270</c:v>
                </c:pt>
                <c:pt idx="55">
                  <c:v>275</c:v>
                </c:pt>
                <c:pt idx="56">
                  <c:v>280</c:v>
                </c:pt>
                <c:pt idx="57">
                  <c:v>285</c:v>
                </c:pt>
                <c:pt idx="58">
                  <c:v>290</c:v>
                </c:pt>
                <c:pt idx="59">
                  <c:v>295</c:v>
                </c:pt>
                <c:pt idx="60">
                  <c:v>300</c:v>
                </c:pt>
                <c:pt idx="61">
                  <c:v>305</c:v>
                </c:pt>
                <c:pt idx="62">
                  <c:v>310</c:v>
                </c:pt>
                <c:pt idx="63">
                  <c:v>315</c:v>
                </c:pt>
                <c:pt idx="64">
                  <c:v>320</c:v>
                </c:pt>
                <c:pt idx="65">
                  <c:v>325</c:v>
                </c:pt>
                <c:pt idx="66">
                  <c:v>330</c:v>
                </c:pt>
                <c:pt idx="67">
                  <c:v>335</c:v>
                </c:pt>
                <c:pt idx="68">
                  <c:v>340</c:v>
                </c:pt>
                <c:pt idx="69">
                  <c:v>345</c:v>
                </c:pt>
                <c:pt idx="70">
                  <c:v>350</c:v>
                </c:pt>
                <c:pt idx="71">
                  <c:v>355</c:v>
                </c:pt>
                <c:pt idx="72">
                  <c:v>360</c:v>
                </c:pt>
                <c:pt idx="73">
                  <c:v>365</c:v>
                </c:pt>
              </c:numCache>
            </c:numRef>
          </c:cat>
          <c:val>
            <c:numRef>
              <c:f>Foaie1!$B$5:$BW$5</c:f>
              <c:numCache>
                <c:formatCode>General</c:formatCode>
                <c:ptCount val="74"/>
                <c:pt idx="0">
                  <c:v>-1.3016512173526744</c:v>
                </c:pt>
                <c:pt idx="1">
                  <c:v>-1.0611242088677442</c:v>
                </c:pt>
                <c:pt idx="2">
                  <c:v>-0.81252140442901533</c:v>
                </c:pt>
                <c:pt idx="3">
                  <c:v>-0.55773482148874387</c:v>
                </c:pt>
                <c:pt idx="4">
                  <c:v>-0.29870353978745001</c:v>
                </c:pt>
                <c:pt idx="5">
                  <c:v>-3.7398943786245087E-2</c:v>
                </c:pt>
                <c:pt idx="6">
                  <c:v>0.22419028075927264</c:v>
                </c:pt>
                <c:pt idx="7">
                  <c:v>0.4840732818984198</c:v>
                </c:pt>
                <c:pt idx="8">
                  <c:v>0.74027219307088088</c:v>
                </c:pt>
                <c:pt idx="9">
                  <c:v>0.99083718586550129</c:v>
                </c:pt>
                <c:pt idx="10">
                  <c:v>1.2338613093918345</c:v>
                </c:pt>
                <c:pt idx="11">
                  <c:v>1.4674950033278678</c:v>
                </c:pt>
                <c:pt idx="12">
                  <c:v>1.6899601741908659</c:v>
                </c:pt>
                <c:pt idx="13">
                  <c:v>1.8995637277024193</c:v>
                </c:pt>
                <c:pt idx="14">
                  <c:v>2.0947104542582182</c:v>
                </c:pt>
                <c:pt idx="15">
                  <c:v>2.2739151694363589</c:v>
                </c:pt>
                <c:pt idx="16">
                  <c:v>2.4358140171475693</c:v>
                </c:pt>
                <c:pt idx="17">
                  <c:v>2.5791748494035707</c:v>
                </c:pt>
                <c:pt idx="18">
                  <c:v>2.7029066037072575</c:v>
                </c:pt>
                <c:pt idx="19">
                  <c:v>2.8060676066971024</c:v>
                </c:pt>
                <c:pt idx="20">
                  <c:v>2.8878727408500362</c:v>
                </c:pt>
                <c:pt idx="21">
                  <c:v>2.9476994196998647</c:v>
                </c:pt>
                <c:pt idx="22">
                  <c:v>2.9850923260962041</c:v>
                </c:pt>
                <c:pt idx="23">
                  <c:v>2.9997668774429247</c:v>
                </c:pt>
                <c:pt idx="24">
                  <c:v>2.9916113915435405</c:v>
                </c:pt>
                <c:pt idx="25">
                  <c:v>2.9606879365701637</c:v>
                </c:pt>
                <c:pt idx="26">
                  <c:v>2.9072318586872337</c:v>
                </c:pt>
                <c:pt idx="27">
                  <c:v>2.8316499909251025</c:v>
                </c:pt>
                <c:pt idx="28">
                  <c:v>2.7345175569350197</c:v>
                </c:pt>
                <c:pt idx="29">
                  <c:v>2.6165737931898159</c:v>
                </c:pt>
                <c:pt idx="30">
                  <c:v>2.4787163229479843</c:v>
                </c:pt>
                <c:pt idx="31">
                  <c:v>2.3219943247986823</c:v>
                </c:pt>
                <c:pt idx="32">
                  <c:v>2.1476005477791555</c:v>
                </c:pt>
                <c:pt idx="33">
                  <c:v>1.956862233834364</c:v>
                </c:pt>
                <c:pt idx="34">
                  <c:v>1.7512310167043692</c:v>
                </c:pt>
                <c:pt idx="35">
                  <c:v>1.5322718741150567</c:v>
                </c:pt>
                <c:pt idx="36">
                  <c:v>1.3016512173526746</c:v>
                </c:pt>
                <c:pt idx="37">
                  <c:v>1.0611242088677448</c:v>
                </c:pt>
                <c:pt idx="38">
                  <c:v>0.81252140442901499</c:v>
                </c:pt>
                <c:pt idx="39">
                  <c:v>0.55773482148874365</c:v>
                </c:pt>
                <c:pt idx="40">
                  <c:v>0.29870353978745018</c:v>
                </c:pt>
                <c:pt idx="41">
                  <c:v>3.7398943786245614E-2</c:v>
                </c:pt>
                <c:pt idx="42">
                  <c:v>-0.22419028075927327</c:v>
                </c:pt>
                <c:pt idx="43">
                  <c:v>-0.48407328189842014</c:v>
                </c:pt>
                <c:pt idx="44">
                  <c:v>-0.74027219307088088</c:v>
                </c:pt>
                <c:pt idx="45">
                  <c:v>-0.99083718586550074</c:v>
                </c:pt>
                <c:pt idx="46">
                  <c:v>-1.233861309391834</c:v>
                </c:pt>
                <c:pt idx="47">
                  <c:v>-1.4674950033278669</c:v>
                </c:pt>
                <c:pt idx="48">
                  <c:v>-1.689960174190865</c:v>
                </c:pt>
                <c:pt idx="49">
                  <c:v>-1.8995637277024202</c:v>
                </c:pt>
                <c:pt idx="50">
                  <c:v>-2.0947104542582187</c:v>
                </c:pt>
                <c:pt idx="51">
                  <c:v>-2.2739151694363589</c:v>
                </c:pt>
                <c:pt idx="52">
                  <c:v>-2.4358140171475693</c:v>
                </c:pt>
                <c:pt idx="53">
                  <c:v>-2.5791748494035707</c:v>
                </c:pt>
                <c:pt idx="54">
                  <c:v>-2.7029066037072571</c:v>
                </c:pt>
                <c:pt idx="55">
                  <c:v>-2.806067606697102</c:v>
                </c:pt>
                <c:pt idx="56">
                  <c:v>-2.8878727408500358</c:v>
                </c:pt>
                <c:pt idx="57">
                  <c:v>-2.9476994196998643</c:v>
                </c:pt>
                <c:pt idx="58">
                  <c:v>-2.9850923260962041</c:v>
                </c:pt>
                <c:pt idx="59">
                  <c:v>-2.9997668774429247</c:v>
                </c:pt>
                <c:pt idx="60">
                  <c:v>-2.9916113915435405</c:v>
                </c:pt>
                <c:pt idx="61">
                  <c:v>-2.9606879365701637</c:v>
                </c:pt>
                <c:pt idx="62">
                  <c:v>-2.9072318586872337</c:v>
                </c:pt>
                <c:pt idx="63">
                  <c:v>-2.8316499909251025</c:v>
                </c:pt>
                <c:pt idx="64">
                  <c:v>-2.7345175569350197</c:v>
                </c:pt>
                <c:pt idx="65">
                  <c:v>-2.6165737931898163</c:v>
                </c:pt>
                <c:pt idx="66">
                  <c:v>-2.4787163229479852</c:v>
                </c:pt>
                <c:pt idx="67">
                  <c:v>-2.3219943247986818</c:v>
                </c:pt>
                <c:pt idx="68">
                  <c:v>-2.1476005477791551</c:v>
                </c:pt>
                <c:pt idx="69">
                  <c:v>-1.9568622338343631</c:v>
                </c:pt>
                <c:pt idx="70">
                  <c:v>-1.7512310167043696</c:v>
                </c:pt>
                <c:pt idx="71">
                  <c:v>-1.5322718741150569</c:v>
                </c:pt>
                <c:pt idx="72">
                  <c:v>-1.3016512173526751</c:v>
                </c:pt>
                <c:pt idx="73">
                  <c:v>-1.0611242088677453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492246232"/>
        <c:axId val="492239176"/>
      </c:lineChart>
      <c:catAx>
        <c:axId val="492246232"/>
        <c:scaling>
          <c:orientation val="minMax"/>
        </c:scaling>
        <c:delete val="0"/>
        <c:axPos val="b"/>
        <c:majorGridlines>
          <c:spPr>
            <a:ln w="3079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633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92239176"/>
        <c:crosses val="autoZero"/>
        <c:auto val="1"/>
        <c:lblAlgn val="ctr"/>
        <c:lblOffset val="100"/>
        <c:tickLblSkip val="6"/>
        <c:tickMarkSkip val="6"/>
        <c:noMultiLvlLbl val="0"/>
      </c:catAx>
      <c:valAx>
        <c:axId val="492239176"/>
        <c:scaling>
          <c:orientation val="minMax"/>
        </c:scaling>
        <c:delete val="0"/>
        <c:axPos val="l"/>
        <c:majorGridlines>
          <c:spPr>
            <a:ln w="3079">
              <a:solidFill>
                <a:srgbClr val="000000"/>
              </a:solidFill>
              <a:prstDash val="sysDash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633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492246232"/>
        <c:crosses val="autoZero"/>
        <c:crossBetween val="midCat"/>
      </c:valAx>
      <c:spPr>
        <a:noFill/>
        <a:ln w="24633">
          <a:noFill/>
        </a:ln>
      </c:spPr>
    </c:plotArea>
    <c:legend>
      <c:legendPos val="r"/>
      <c:layout>
        <c:manualLayout>
          <c:xMode val="edge"/>
          <c:yMode val="edge"/>
          <c:x val="0.89695945945945943"/>
          <c:y val="0.43925233644859812"/>
          <c:w val="6.9256756756756757E-2"/>
          <c:h val="0.12149532710280374"/>
        </c:manualLayout>
      </c:layout>
      <c:overlay val="0"/>
      <c:spPr>
        <a:solidFill>
          <a:srgbClr val="FFFFFF"/>
        </a:solidFill>
        <a:ln w="3079">
          <a:solidFill>
            <a:srgbClr val="000000"/>
          </a:solidFill>
          <a:prstDash val="solid"/>
        </a:ln>
      </c:spPr>
      <c:txPr>
        <a:bodyPr/>
        <a:lstStyle/>
        <a:p>
          <a:pPr>
            <a:defRPr sz="732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image" Target="../media/image13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wmf"/><Relationship Id="rId2" Type="http://schemas.openxmlformats.org/officeDocument/2006/relationships/image" Target="../media/image2.w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11" Type="http://schemas.openxmlformats.org/officeDocument/2006/relationships/image" Target="../media/image11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345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980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07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257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1193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01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076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4267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259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555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433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82C9E-A1A3-4E51-A9C1-CD45A33E4F41}" type="datetimeFigureOut">
              <a:rPr lang="en-US" smtClean="0"/>
              <a:t>5/18/2020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56F930-2FBB-4065-8C88-ECF6685FA9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682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13" Type="http://schemas.openxmlformats.org/officeDocument/2006/relationships/oleObject" Target="../embeddings/oleObject6.bin"/><Relationship Id="rId18" Type="http://schemas.openxmlformats.org/officeDocument/2006/relationships/oleObject" Target="../embeddings/oleObject8.bin"/><Relationship Id="rId26" Type="http://schemas.openxmlformats.org/officeDocument/2006/relationships/oleObject" Target="../embeddings/oleObject12.bin"/><Relationship Id="rId3" Type="http://schemas.openxmlformats.org/officeDocument/2006/relationships/oleObject" Target="../embeddings/oleObject1.bin"/><Relationship Id="rId21" Type="http://schemas.openxmlformats.org/officeDocument/2006/relationships/image" Target="../media/image9.wmf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wmf"/><Relationship Id="rId17" Type="http://schemas.openxmlformats.org/officeDocument/2006/relationships/chart" Target="../charts/chart1.xml"/><Relationship Id="rId25" Type="http://schemas.openxmlformats.org/officeDocument/2006/relationships/image" Target="../media/image11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7.wmf"/><Relationship Id="rId20" Type="http://schemas.openxmlformats.org/officeDocument/2006/relationships/oleObject" Target="../embeddings/oleObject9.bin"/><Relationship Id="rId29" Type="http://schemas.openxmlformats.org/officeDocument/2006/relationships/image" Target="../media/image13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11" Type="http://schemas.openxmlformats.org/officeDocument/2006/relationships/oleObject" Target="../embeddings/oleObject5.bin"/><Relationship Id="rId24" Type="http://schemas.openxmlformats.org/officeDocument/2006/relationships/oleObject" Target="../embeddings/oleObject11.bin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image" Target="../media/image10.wmf"/><Relationship Id="rId28" Type="http://schemas.openxmlformats.org/officeDocument/2006/relationships/oleObject" Target="../embeddings/oleObject13.bin"/><Relationship Id="rId10" Type="http://schemas.openxmlformats.org/officeDocument/2006/relationships/image" Target="../media/image4.wmf"/><Relationship Id="rId19" Type="http://schemas.openxmlformats.org/officeDocument/2006/relationships/image" Target="../media/image8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wmf"/><Relationship Id="rId22" Type="http://schemas.openxmlformats.org/officeDocument/2006/relationships/oleObject" Target="../embeddings/oleObject10.bin"/><Relationship Id="rId27" Type="http://schemas.openxmlformats.org/officeDocument/2006/relationships/image" Target="../media/image12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o-RO" altLang="ro-RO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Circuit RLC paralel </a:t>
            </a:r>
            <a:br>
              <a:rPr lang="ro-RO" altLang="ro-RO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</a:br>
            <a:r>
              <a:rPr lang="ro-RO" altLang="ro-RO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anose="020B0A04020102020204" pitchFamily="34" charset="0"/>
              </a:rPr>
              <a:t>în curent alternativ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66180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Oval 2"/>
          <p:cNvSpPr>
            <a:spLocks noChangeArrowheads="1"/>
          </p:cNvSpPr>
          <p:nvPr/>
        </p:nvSpPr>
        <p:spPr bwMode="auto">
          <a:xfrm>
            <a:off x="1992313" y="2068513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137219" name="Oval 3"/>
          <p:cNvSpPr>
            <a:spLocks noChangeArrowheads="1"/>
          </p:cNvSpPr>
          <p:nvPr/>
        </p:nvSpPr>
        <p:spPr bwMode="auto">
          <a:xfrm>
            <a:off x="1992313" y="2284413"/>
            <a:ext cx="69850" cy="6985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cxnSp>
        <p:nvCxnSpPr>
          <p:cNvPr id="137220" name="AutoShape 4"/>
          <p:cNvCxnSpPr>
            <a:cxnSpLocks noChangeShapeType="1"/>
            <a:stCxn id="137240" idx="1"/>
            <a:endCxn id="137218" idx="0"/>
          </p:cNvCxnSpPr>
          <p:nvPr/>
        </p:nvCxnSpPr>
        <p:spPr bwMode="auto">
          <a:xfrm rot="16200000" flipH="1" flipV="1">
            <a:off x="2402682" y="1615282"/>
            <a:ext cx="77788" cy="828675"/>
          </a:xfrm>
          <a:prstGeom prst="bentConnector3">
            <a:avLst>
              <a:gd name="adj1" fmla="val -29591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7221" name="AutoShape 5"/>
          <p:cNvCxnSpPr>
            <a:cxnSpLocks noChangeShapeType="1"/>
            <a:stCxn id="137240" idx="3"/>
            <a:endCxn id="137219" idx="4"/>
          </p:cNvCxnSpPr>
          <p:nvPr/>
        </p:nvCxnSpPr>
        <p:spPr bwMode="auto">
          <a:xfrm rot="16200000" flipV="1">
            <a:off x="2407445" y="1974057"/>
            <a:ext cx="68262" cy="828675"/>
          </a:xfrm>
          <a:prstGeom prst="bentConnector3">
            <a:avLst>
              <a:gd name="adj1" fmla="val -33256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7222" name="Text Box 6"/>
          <p:cNvSpPr txBox="1">
            <a:spLocks noChangeArrowheads="1"/>
          </p:cNvSpPr>
          <p:nvPr/>
        </p:nvSpPr>
        <p:spPr bwMode="auto">
          <a:xfrm>
            <a:off x="1860550" y="2022476"/>
            <a:ext cx="2873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/>
              <a:t>~</a:t>
            </a:r>
            <a:endParaRPr lang="ro-RO" altLang="ro-RO"/>
          </a:p>
        </p:txBody>
      </p:sp>
      <p:sp>
        <p:nvSpPr>
          <p:cNvPr id="137223" name="Text Box 7"/>
          <p:cNvSpPr txBox="1">
            <a:spLocks noChangeArrowheads="1"/>
          </p:cNvSpPr>
          <p:nvPr/>
        </p:nvSpPr>
        <p:spPr bwMode="auto">
          <a:xfrm>
            <a:off x="1703389" y="197485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i="1">
                <a:latin typeface="Monotype Corsiva" panose="03010101010201010101" pitchFamily="66" charset="0"/>
              </a:rPr>
              <a:t>u</a:t>
            </a:r>
            <a:endParaRPr lang="ro-RO" altLang="ro-RO" sz="2400" i="1">
              <a:latin typeface="Monotype Corsiva" panose="03010101010201010101" pitchFamily="66" charset="0"/>
            </a:endParaRPr>
          </a:p>
        </p:txBody>
      </p:sp>
      <p:sp>
        <p:nvSpPr>
          <p:cNvPr id="137224" name="Text Box 8"/>
          <p:cNvSpPr txBox="1">
            <a:spLocks noChangeArrowheads="1"/>
          </p:cNvSpPr>
          <p:nvPr/>
        </p:nvSpPr>
        <p:spPr bwMode="auto">
          <a:xfrm>
            <a:off x="2135189" y="2565400"/>
            <a:ext cx="288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ro-RO" sz="2400" i="1">
                <a:latin typeface="Monotype Corsiva" panose="03010101010201010101" pitchFamily="66" charset="0"/>
              </a:rPr>
              <a:t>i</a:t>
            </a:r>
            <a:endParaRPr lang="ro-RO" altLang="ro-RO" sz="2400" i="1">
              <a:latin typeface="Monotype Corsiva" panose="03010101010201010101" pitchFamily="66" charset="0"/>
            </a:endParaRPr>
          </a:p>
        </p:txBody>
      </p:sp>
      <p:graphicFrame>
        <p:nvGraphicFramePr>
          <p:cNvPr id="137225" name="Object 9"/>
          <p:cNvGraphicFramePr>
            <a:graphicFrameLocks noChangeAspect="1"/>
          </p:cNvGraphicFramePr>
          <p:nvPr/>
        </p:nvGraphicFramePr>
        <p:xfrm>
          <a:off x="1817689" y="3509963"/>
          <a:ext cx="2687637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Equation" r:id="rId3" imgW="1511280" imgH="228600" progId="Equation.3">
                  <p:embed/>
                </p:oleObj>
              </mc:Choice>
              <mc:Fallback>
                <p:oleObj name="Equation" r:id="rId3" imgW="15112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7689" y="3509963"/>
                        <a:ext cx="2687637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7226" name="Object 10"/>
          <p:cNvGraphicFramePr>
            <a:graphicFrameLocks noChangeAspect="1"/>
          </p:cNvGraphicFramePr>
          <p:nvPr/>
        </p:nvGraphicFramePr>
        <p:xfrm>
          <a:off x="1817689" y="3068638"/>
          <a:ext cx="241617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Equation" r:id="rId5" imgW="1358640" imgH="228600" progId="Equation.3">
                  <p:embed/>
                </p:oleObj>
              </mc:Choice>
              <mc:Fallback>
                <p:oleObj name="Equation" r:id="rId5" imgW="135864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7689" y="3068638"/>
                        <a:ext cx="2416175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7227" name="Object 11"/>
          <p:cNvGraphicFramePr>
            <a:graphicFrameLocks noChangeAspect="1"/>
          </p:cNvGraphicFramePr>
          <p:nvPr/>
        </p:nvGraphicFramePr>
        <p:xfrm>
          <a:off x="1817689" y="4775201"/>
          <a:ext cx="2909887" cy="993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Equation" r:id="rId7" imgW="1638000" imgH="558720" progId="Equation.3">
                  <p:embed/>
                </p:oleObj>
              </mc:Choice>
              <mc:Fallback>
                <p:oleObj name="Equation" r:id="rId7" imgW="1638000" imgH="5587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7689" y="4775201"/>
                        <a:ext cx="2909887" cy="993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7228" name="Line 12"/>
          <p:cNvSpPr>
            <a:spLocks noChangeShapeType="1"/>
          </p:cNvSpPr>
          <p:nvPr/>
        </p:nvSpPr>
        <p:spPr bwMode="auto">
          <a:xfrm>
            <a:off x="7545388" y="1803400"/>
            <a:ext cx="230346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137229" name="Line 13"/>
          <p:cNvSpPr>
            <a:spLocks noChangeShapeType="1"/>
          </p:cNvSpPr>
          <p:nvPr/>
        </p:nvSpPr>
        <p:spPr bwMode="auto">
          <a:xfrm>
            <a:off x="8975725" y="1773238"/>
            <a:ext cx="0" cy="1871662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graphicFrame>
        <p:nvGraphicFramePr>
          <p:cNvPr id="137230" name="Object 14"/>
          <p:cNvGraphicFramePr>
            <a:graphicFrameLocks noChangeAspect="1"/>
          </p:cNvGraphicFramePr>
          <p:nvPr/>
        </p:nvGraphicFramePr>
        <p:xfrm>
          <a:off x="9767888" y="1831975"/>
          <a:ext cx="4064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Equation" r:id="rId9" imgW="228600" imgH="228600" progId="Equation.3">
                  <p:embed/>
                </p:oleObj>
              </mc:Choice>
              <mc:Fallback>
                <p:oleObj name="Equation" r:id="rId9" imgW="2286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67888" y="1831975"/>
                        <a:ext cx="4064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7231" name="Object 15"/>
          <p:cNvGraphicFramePr>
            <a:graphicFrameLocks noChangeAspect="1"/>
          </p:cNvGraphicFramePr>
          <p:nvPr/>
        </p:nvGraphicFramePr>
        <p:xfrm>
          <a:off x="8121651" y="1355726"/>
          <a:ext cx="404813" cy="430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Equation" r:id="rId11" imgW="228600" imgH="241200" progId="Equation.3">
                  <p:embed/>
                </p:oleObj>
              </mc:Choice>
              <mc:Fallback>
                <p:oleObj name="Equation" r:id="rId11" imgW="2286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21651" y="1355726"/>
                        <a:ext cx="404813" cy="430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7233" name="Object 17"/>
          <p:cNvGraphicFramePr>
            <a:graphicFrameLocks noChangeAspect="1"/>
          </p:cNvGraphicFramePr>
          <p:nvPr/>
        </p:nvGraphicFramePr>
        <p:xfrm>
          <a:off x="8399464" y="1916114"/>
          <a:ext cx="179387" cy="21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Equation" r:id="rId13" imgW="139680" imgH="164880" progId="Equation.3">
                  <p:embed/>
                </p:oleObj>
              </mc:Choice>
              <mc:Fallback>
                <p:oleObj name="Equation" r:id="rId13" imgW="139680" imgH="1648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99464" y="1916114"/>
                        <a:ext cx="179387" cy="212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7234" name="Object 18"/>
          <p:cNvGraphicFramePr>
            <a:graphicFrameLocks noChangeAspect="1"/>
          </p:cNvGraphicFramePr>
          <p:nvPr/>
        </p:nvGraphicFramePr>
        <p:xfrm>
          <a:off x="1817689" y="5805488"/>
          <a:ext cx="2255837" cy="855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Equation" r:id="rId15" imgW="1269720" imgH="482400" progId="Equation.3">
                  <p:embed/>
                </p:oleObj>
              </mc:Choice>
              <mc:Fallback>
                <p:oleObj name="Equation" r:id="rId15" imgW="1269720" imgH="482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7689" y="5805488"/>
                        <a:ext cx="2255837" cy="855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9"/>
          <p:cNvGraphicFramePr>
            <a:graphicFrameLocks noChangeAspect="1"/>
          </p:cNvGraphicFramePr>
          <p:nvPr/>
        </p:nvGraphicFramePr>
        <p:xfrm>
          <a:off x="5156200" y="3851276"/>
          <a:ext cx="5461000" cy="2955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137236" name="Rectangle 20"/>
          <p:cNvSpPr>
            <a:spLocks noChangeArrowheads="1"/>
          </p:cNvSpPr>
          <p:nvPr/>
        </p:nvSpPr>
        <p:spPr bwMode="auto">
          <a:xfrm rot="5400000" flipH="1">
            <a:off x="4299745" y="1948658"/>
            <a:ext cx="73025" cy="3889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137237" name="Rectangle 21"/>
          <p:cNvSpPr>
            <a:spLocks noChangeArrowheads="1"/>
          </p:cNvSpPr>
          <p:nvPr/>
        </p:nvSpPr>
        <p:spPr bwMode="auto">
          <a:xfrm rot="5400000">
            <a:off x="4299745" y="2093120"/>
            <a:ext cx="73025" cy="3889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137238" name="Text Box 22"/>
          <p:cNvSpPr txBox="1">
            <a:spLocks noChangeArrowheads="1"/>
          </p:cNvSpPr>
          <p:nvPr/>
        </p:nvSpPr>
        <p:spPr bwMode="auto">
          <a:xfrm>
            <a:off x="3792538" y="1989138"/>
            <a:ext cx="3603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sz="2400"/>
              <a:t>C</a:t>
            </a:r>
          </a:p>
        </p:txBody>
      </p:sp>
      <p:sp>
        <p:nvSpPr>
          <p:cNvPr id="137239" name="Rectangle 23" descr="Diagonale ascendente late"/>
          <p:cNvSpPr>
            <a:spLocks noChangeArrowheads="1"/>
          </p:cNvSpPr>
          <p:nvPr/>
        </p:nvSpPr>
        <p:spPr bwMode="auto">
          <a:xfrm rot="5400000">
            <a:off x="3288507" y="2132807"/>
            <a:ext cx="431800" cy="144463"/>
          </a:xfrm>
          <a:prstGeom prst="rect">
            <a:avLst/>
          </a:prstGeom>
          <a:pattFill prst="wdUpDiag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137240" name="Rectangle 24"/>
          <p:cNvSpPr>
            <a:spLocks noChangeArrowheads="1"/>
          </p:cNvSpPr>
          <p:nvPr/>
        </p:nvSpPr>
        <p:spPr bwMode="auto">
          <a:xfrm rot="5400000">
            <a:off x="2639219" y="2132807"/>
            <a:ext cx="431800" cy="1444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sp>
        <p:nvSpPr>
          <p:cNvPr id="137241" name="Text Box 25"/>
          <p:cNvSpPr txBox="1">
            <a:spLocks noChangeArrowheads="1"/>
          </p:cNvSpPr>
          <p:nvPr/>
        </p:nvSpPr>
        <p:spPr bwMode="auto">
          <a:xfrm>
            <a:off x="3143251" y="1989138"/>
            <a:ext cx="3603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sz="2400"/>
              <a:t>L</a:t>
            </a:r>
          </a:p>
        </p:txBody>
      </p:sp>
      <p:sp>
        <p:nvSpPr>
          <p:cNvPr id="137242" name="Text Box 26"/>
          <p:cNvSpPr txBox="1">
            <a:spLocks noChangeArrowheads="1"/>
          </p:cNvSpPr>
          <p:nvPr/>
        </p:nvSpPr>
        <p:spPr bwMode="auto">
          <a:xfrm>
            <a:off x="2424113" y="1989138"/>
            <a:ext cx="3603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altLang="ro-RO" sz="2400"/>
              <a:t>R</a:t>
            </a:r>
          </a:p>
        </p:txBody>
      </p:sp>
      <p:cxnSp>
        <p:nvCxnSpPr>
          <p:cNvPr id="137243" name="AutoShape 27"/>
          <p:cNvCxnSpPr>
            <a:cxnSpLocks noChangeShapeType="1"/>
            <a:stCxn id="137218" idx="0"/>
            <a:endCxn id="137239" idx="1"/>
          </p:cNvCxnSpPr>
          <p:nvPr/>
        </p:nvCxnSpPr>
        <p:spPr bwMode="auto">
          <a:xfrm rot="16200000">
            <a:off x="2727325" y="1290638"/>
            <a:ext cx="77788" cy="1477962"/>
          </a:xfrm>
          <a:prstGeom prst="bentConnector3">
            <a:avLst>
              <a:gd name="adj1" fmla="val 395917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7244" name="AutoShape 28"/>
          <p:cNvCxnSpPr>
            <a:cxnSpLocks noChangeShapeType="1"/>
            <a:stCxn id="137218" idx="0"/>
            <a:endCxn id="137236" idx="3"/>
          </p:cNvCxnSpPr>
          <p:nvPr/>
        </p:nvCxnSpPr>
        <p:spPr bwMode="auto">
          <a:xfrm rot="5400000" flipV="1">
            <a:off x="3162301" y="933451"/>
            <a:ext cx="39687" cy="2309812"/>
          </a:xfrm>
          <a:prstGeom prst="bentConnector3">
            <a:avLst>
              <a:gd name="adj1" fmla="val -78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7245" name="Line 29"/>
          <p:cNvSpPr>
            <a:spLocks noChangeShapeType="1"/>
          </p:cNvSpPr>
          <p:nvPr/>
        </p:nvSpPr>
        <p:spPr bwMode="auto">
          <a:xfrm flipV="1">
            <a:off x="9015413" y="2565400"/>
            <a:ext cx="0" cy="1079500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sp>
        <p:nvSpPr>
          <p:cNvPr id="137246" name="Line 30"/>
          <p:cNvSpPr>
            <a:spLocks noChangeShapeType="1"/>
          </p:cNvSpPr>
          <p:nvPr/>
        </p:nvSpPr>
        <p:spPr bwMode="auto">
          <a:xfrm rot="5400000" flipV="1">
            <a:off x="8255794" y="1053307"/>
            <a:ext cx="0" cy="1439862"/>
          </a:xfrm>
          <a:prstGeom prst="line">
            <a:avLst/>
          </a:prstGeom>
          <a:noFill/>
          <a:ln w="38100">
            <a:solidFill>
              <a:srgbClr val="660066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graphicFrame>
        <p:nvGraphicFramePr>
          <p:cNvPr id="137247" name="Object 31"/>
          <p:cNvGraphicFramePr>
            <a:graphicFrameLocks noChangeAspect="1"/>
          </p:cNvGraphicFramePr>
          <p:nvPr/>
        </p:nvGraphicFramePr>
        <p:xfrm>
          <a:off x="9080501" y="2420938"/>
          <a:ext cx="404813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Equation" r:id="rId18" imgW="228600" imgH="241200" progId="Equation.3">
                  <p:embed/>
                </p:oleObj>
              </mc:Choice>
              <mc:Fallback>
                <p:oleObj name="Equation" r:id="rId18" imgW="2286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80501" y="2420938"/>
                        <a:ext cx="404813" cy="43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7248" name="Object 32"/>
          <p:cNvGraphicFramePr>
            <a:graphicFrameLocks noChangeAspect="1"/>
          </p:cNvGraphicFramePr>
          <p:nvPr/>
        </p:nvGraphicFramePr>
        <p:xfrm>
          <a:off x="9047163" y="3357563"/>
          <a:ext cx="404812" cy="430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20" imgW="228600" imgH="241200" progId="Equation.3">
                  <p:embed/>
                </p:oleObj>
              </mc:Choice>
              <mc:Fallback>
                <p:oleObj name="Equation" r:id="rId20" imgW="22860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47163" y="3357563"/>
                        <a:ext cx="404812" cy="430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7249" name="Line 33"/>
          <p:cNvSpPr>
            <a:spLocks noChangeShapeType="1"/>
          </p:cNvSpPr>
          <p:nvPr/>
        </p:nvSpPr>
        <p:spPr bwMode="auto">
          <a:xfrm rot="5400000" flipV="1">
            <a:off x="7881145" y="1427957"/>
            <a:ext cx="795337" cy="1485900"/>
          </a:xfrm>
          <a:prstGeom prst="line">
            <a:avLst/>
          </a:prstGeom>
          <a:noFill/>
          <a:ln w="38100">
            <a:solidFill>
              <a:srgbClr val="000099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o-RO"/>
          </a:p>
        </p:txBody>
      </p:sp>
      <p:graphicFrame>
        <p:nvGraphicFramePr>
          <p:cNvPr id="137250" name="Object 34"/>
          <p:cNvGraphicFramePr>
            <a:graphicFrameLocks noChangeAspect="1"/>
          </p:cNvGraphicFramePr>
          <p:nvPr/>
        </p:nvGraphicFramePr>
        <p:xfrm>
          <a:off x="8012113" y="2060575"/>
          <a:ext cx="315912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Equation" r:id="rId22" imgW="177480" imgH="228600" progId="Equation.3">
                  <p:embed/>
                </p:oleObj>
              </mc:Choice>
              <mc:Fallback>
                <p:oleObj name="Equation" r:id="rId22" imgW="1774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2113" y="2060575"/>
                        <a:ext cx="315912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7251" name="Arc 35"/>
          <p:cNvSpPr>
            <a:spLocks/>
          </p:cNvSpPr>
          <p:nvPr/>
        </p:nvSpPr>
        <p:spPr bwMode="auto">
          <a:xfrm>
            <a:off x="8139113" y="1827213"/>
            <a:ext cx="144462" cy="277812"/>
          </a:xfrm>
          <a:custGeom>
            <a:avLst/>
            <a:gdLst>
              <a:gd name="G0" fmla="+- 0 0 0"/>
              <a:gd name="G1" fmla="+- 3527 0 0"/>
              <a:gd name="G2" fmla="+- 21600 0 0"/>
              <a:gd name="T0" fmla="*/ 21310 w 21600"/>
              <a:gd name="T1" fmla="*/ 0 h 24009"/>
              <a:gd name="T2" fmla="*/ 6859 w 21600"/>
              <a:gd name="T3" fmla="*/ 24009 h 24009"/>
              <a:gd name="T4" fmla="*/ 0 w 21600"/>
              <a:gd name="T5" fmla="*/ 3527 h 24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009" fill="none" extrusionOk="0">
                <a:moveTo>
                  <a:pt x="21310" y="-1"/>
                </a:moveTo>
                <a:cubicBezTo>
                  <a:pt x="21503" y="1165"/>
                  <a:pt x="21600" y="2345"/>
                  <a:pt x="21600" y="3527"/>
                </a:cubicBezTo>
                <a:cubicBezTo>
                  <a:pt x="21600" y="12813"/>
                  <a:pt x="15664" y="21060"/>
                  <a:pt x="6859" y="24009"/>
                </a:cubicBezTo>
              </a:path>
              <a:path w="21600" h="24009" stroke="0" extrusionOk="0">
                <a:moveTo>
                  <a:pt x="21310" y="-1"/>
                </a:moveTo>
                <a:cubicBezTo>
                  <a:pt x="21503" y="1165"/>
                  <a:pt x="21600" y="2345"/>
                  <a:pt x="21600" y="3527"/>
                </a:cubicBezTo>
                <a:cubicBezTo>
                  <a:pt x="21600" y="12813"/>
                  <a:pt x="15664" y="21060"/>
                  <a:pt x="6859" y="24009"/>
                </a:cubicBezTo>
                <a:lnTo>
                  <a:pt x="0" y="3527"/>
                </a:lnTo>
                <a:close/>
              </a:path>
            </a:pathLst>
          </a:custGeom>
          <a:noFill/>
          <a:ln w="19050">
            <a:solidFill>
              <a:srgbClr val="FFFF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/>
          </a:p>
        </p:txBody>
      </p:sp>
      <p:graphicFrame>
        <p:nvGraphicFramePr>
          <p:cNvPr id="137252" name="Object 36"/>
          <p:cNvGraphicFramePr>
            <a:graphicFrameLocks noChangeAspect="1"/>
          </p:cNvGraphicFramePr>
          <p:nvPr/>
        </p:nvGraphicFramePr>
        <p:xfrm>
          <a:off x="1817688" y="3951289"/>
          <a:ext cx="1014412" cy="788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24" imgW="571320" imgH="444240" progId="Equation.3">
                  <p:embed/>
                </p:oleObj>
              </mc:Choice>
              <mc:Fallback>
                <p:oleObj name="Equation" r:id="rId24" imgW="571320" imgH="4442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7688" y="3951289"/>
                        <a:ext cx="1014412" cy="7889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37253" name="AutoShape 37"/>
          <p:cNvCxnSpPr>
            <a:cxnSpLocks noChangeShapeType="1"/>
            <a:stCxn id="137239" idx="3"/>
            <a:endCxn id="137219" idx="4"/>
          </p:cNvCxnSpPr>
          <p:nvPr/>
        </p:nvCxnSpPr>
        <p:spPr bwMode="auto">
          <a:xfrm rot="16200000" flipV="1">
            <a:off x="2732088" y="1649413"/>
            <a:ext cx="68262" cy="1477962"/>
          </a:xfrm>
          <a:prstGeom prst="bentConnector3">
            <a:avLst>
              <a:gd name="adj1" fmla="val -33256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37254" name="AutoShape 38"/>
          <p:cNvCxnSpPr>
            <a:cxnSpLocks noChangeShapeType="1"/>
            <a:stCxn id="137237" idx="3"/>
            <a:endCxn id="137219" idx="4"/>
          </p:cNvCxnSpPr>
          <p:nvPr/>
        </p:nvCxnSpPr>
        <p:spPr bwMode="auto">
          <a:xfrm rot="5400000">
            <a:off x="3167857" y="1185070"/>
            <a:ext cx="28575" cy="2309812"/>
          </a:xfrm>
          <a:prstGeom prst="bentConnector3">
            <a:avLst>
              <a:gd name="adj1" fmla="val 1127778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137255" name="Object 39"/>
          <p:cNvGraphicFramePr>
            <a:graphicFrameLocks noChangeAspect="1"/>
          </p:cNvGraphicFramePr>
          <p:nvPr/>
        </p:nvGraphicFramePr>
        <p:xfrm>
          <a:off x="4899026" y="1773238"/>
          <a:ext cx="1851025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Equation" r:id="rId26" imgW="1041120" imgH="228600" progId="Equation.3">
                  <p:embed/>
                </p:oleObj>
              </mc:Choice>
              <mc:Fallback>
                <p:oleObj name="Equation" r:id="rId26" imgW="104112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9026" y="1773238"/>
                        <a:ext cx="1851025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7256" name="Object 40"/>
          <p:cNvGraphicFramePr>
            <a:graphicFrameLocks noChangeAspect="1"/>
          </p:cNvGraphicFramePr>
          <p:nvPr/>
        </p:nvGraphicFramePr>
        <p:xfrm>
          <a:off x="4987926" y="2278063"/>
          <a:ext cx="1490663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28" imgW="838080" imgH="228600" progId="Equation.3">
                  <p:embed/>
                </p:oleObj>
              </mc:Choice>
              <mc:Fallback>
                <p:oleObj name="Equation" r:id="rId28" imgW="83808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7926" y="2278063"/>
                        <a:ext cx="1490663" cy="406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gradFill rotWithShape="1">
                              <a:gsLst>
                                <a:gs pos="0">
                                  <a:srgbClr val="FFCCCC"/>
                                </a:gs>
                                <a:gs pos="50000">
                                  <a:schemeClr val="accent1"/>
                                </a:gs>
                                <a:gs pos="100000">
                                  <a:srgbClr val="FFCCCC"/>
                                </a:gs>
                              </a:gsLst>
                              <a:lin ang="5400000" scaled="1"/>
                            </a:gra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8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372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3724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24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37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37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1372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13724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24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137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2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137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2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70" decel="100000"/>
                                        <p:tgtEl>
                                          <p:spTgt spid="1372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770" decel="100000"/>
                                        <p:tgtEl>
                                          <p:spTgt spid="13723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23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0" dur="770" fill="hold"/>
                                        <p:tgtEl>
                                          <p:spTgt spid="137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2" dur="770" fill="hold"/>
                                        <p:tgtEl>
                                          <p:spTgt spid="137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7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37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37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7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7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37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4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7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7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7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7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7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37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7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7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7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7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7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37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37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137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137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137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37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137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4" dur="500"/>
                                        <p:tgtEl>
                                          <p:spTgt spid="137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37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 nodeType="clickPar">
                      <p:stCondLst>
                        <p:cond delay="indefinite"/>
                      </p:stCondLst>
                      <p:childTnLst>
                        <p:par>
                          <p:cTn id="1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3" dur="500"/>
                                        <p:tgtEl>
                                          <p:spTgt spid="137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137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2" dur="500"/>
                                        <p:tgtEl>
                                          <p:spTgt spid="137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2000"/>
                                        <p:tgtEl>
                                          <p:spTgt spid="137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500"/>
                                        <p:tgtEl>
                                          <p:spTgt spid="137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 nodeType="clickPar">
                      <p:stCondLst>
                        <p:cond delay="indefinite"/>
                      </p:stCondLst>
                      <p:childTnLst>
                        <p:par>
                          <p:cTn id="1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4" dur="30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9" dur="30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4" dur="30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22" grpId="0"/>
      <p:bldP spid="137223" grpId="0"/>
      <p:bldP spid="137224" grpId="0"/>
      <p:bldP spid="137228" grpId="0" animBg="1"/>
      <p:bldP spid="137229" grpId="0" animBg="1"/>
      <p:bldGraphic spid="2" grpId="0">
        <p:bldSub>
          <a:bldChart bld="series"/>
        </p:bldSub>
      </p:bldGraphic>
      <p:bldP spid="137238" grpId="0"/>
      <p:bldP spid="137241" grpId="0"/>
      <p:bldP spid="137242" grpId="0"/>
      <p:bldP spid="137245" grpId="0" animBg="1"/>
      <p:bldP spid="137246" grpId="0" animBg="1"/>
      <p:bldP spid="137249" grpId="0" animBg="1"/>
      <p:bldP spid="13725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7</Paragraphs>
  <Slides>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Arial Black</vt:lpstr>
      <vt:lpstr>Calibri</vt:lpstr>
      <vt:lpstr>Calibri Light</vt:lpstr>
      <vt:lpstr>Monotype Corsiva</vt:lpstr>
      <vt:lpstr>Office Theme</vt:lpstr>
      <vt:lpstr>Equation</vt:lpstr>
      <vt:lpstr>Circuit RLC paralel  în curent alternativ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Circuit RLC paralel  în curent alternativ</dc:title>
  <dc:creator>Microsoft account</dc:creator>
  <cp:lastModifiedBy>Microsoft account</cp:lastModifiedBy>
  <cp:revision>1</cp:revision>
  <dcterms:created xsi:type="dcterms:W3CDTF">2020-05-18T09:48:04Z</dcterms:created>
  <dcterms:modified xsi:type="dcterms:W3CDTF">2020-05-18T09:48:14Z</dcterms:modified>
</cp:coreProperties>
</file>