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media/image1.png" ContentType="image/png"/>
  <Override PartName="/ppt/media/image2.png" ContentType="image/png"/>
  <Override PartName="/ppt/media/image3.png" ContentType="image/png"/>
  <Override PartName="/ppt/media/image4.png" ContentType="image/png"/>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 id="258" r:id="rId6"/>
    <p:sldId id="259" r:id="rId7"/>
    <p:sldId id="260" r:id="rId8"/>
    <p:sldId id="261" r:id="rId9"/>
    <p:sldId id="262" r:id="rId10"/>
  </p:sldIdLst>
  <p:sldSz cx="10080625" cy="7559675"/>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8" name="PlaceHolder 2"/>
          <p:cNvSpPr>
            <a:spLocks noGrp="1"/>
          </p:cNvSpPr>
          <p:nvPr>
            <p:ph type="subTitle"/>
          </p:nvPr>
        </p:nvSpPr>
        <p:spPr>
          <a:xfrm>
            <a:off x="504000" y="4536000"/>
            <a:ext cx="9071640" cy="1152000"/>
          </a:xfrm>
          <a:prstGeom prst="rect">
            <a:avLst/>
          </a:prstGeom>
        </p:spPr>
        <p:txBody>
          <a:bodyPr lIns="0" rIns="0" tIns="0" bIns="0" anchor="ctr">
            <a:spAutoFit/>
          </a:bodyPr>
          <a:p>
            <a:pPr algn="ctr"/>
            <a:endParaRPr b="0" lang="ro-RO"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10" name="PlaceHolder 2"/>
          <p:cNvSpPr>
            <a:spLocks noGrp="1"/>
          </p:cNvSpPr>
          <p:nvPr>
            <p:ph type="body"/>
          </p:nvPr>
        </p:nvSpPr>
        <p:spPr>
          <a:xfrm>
            <a:off x="504000" y="4536000"/>
            <a:ext cx="9071640" cy="1152000"/>
          </a:xfrm>
          <a:prstGeom prst="rect">
            <a:avLst/>
          </a:prstGeom>
        </p:spPr>
        <p:txBody>
          <a:bodyPr lIns="0" rIns="0" tIns="0" bIns="0">
            <a:normAutofit/>
          </a:bodyPr>
          <a:p>
            <a:endParaRPr b="0" lang="ro-RO"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12" name="PlaceHolder 2"/>
          <p:cNvSpPr>
            <a:spLocks noGrp="1"/>
          </p:cNvSpPr>
          <p:nvPr>
            <p:ph type="body"/>
          </p:nvPr>
        </p:nvSpPr>
        <p:spPr>
          <a:xfrm>
            <a:off x="504000" y="4536000"/>
            <a:ext cx="4426920" cy="1152000"/>
          </a:xfrm>
          <a:prstGeom prst="rect">
            <a:avLst/>
          </a:prstGeom>
        </p:spPr>
        <p:txBody>
          <a:bodyPr lIns="0" rIns="0" tIns="0" bIns="0">
            <a:normAutofit/>
          </a:bodyPr>
          <a:p>
            <a:endParaRPr b="0" lang="ro-RO" sz="3200" spc="-1" strike="noStrike">
              <a:latin typeface="Arial"/>
            </a:endParaRPr>
          </a:p>
        </p:txBody>
      </p:sp>
      <p:sp>
        <p:nvSpPr>
          <p:cNvPr id="13" name="PlaceHolder 3"/>
          <p:cNvSpPr>
            <a:spLocks noGrp="1"/>
          </p:cNvSpPr>
          <p:nvPr>
            <p:ph type="body"/>
          </p:nvPr>
        </p:nvSpPr>
        <p:spPr>
          <a:xfrm>
            <a:off x="5152680" y="4536000"/>
            <a:ext cx="4426920" cy="1152000"/>
          </a:xfrm>
          <a:prstGeom prst="rect">
            <a:avLst/>
          </a:prstGeom>
        </p:spPr>
        <p:txBody>
          <a:bodyPr lIns="0" rIns="0" tIns="0" bIns="0">
            <a:normAutofit/>
          </a:bodyPr>
          <a:p>
            <a:endParaRPr b="0" lang="ro-RO"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4"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 name="PlaceHolder 1"/>
          <p:cNvSpPr>
            <a:spLocks noGrp="1"/>
          </p:cNvSpPr>
          <p:nvPr>
            <p:ph type="subTitle"/>
          </p:nvPr>
        </p:nvSpPr>
        <p:spPr>
          <a:xfrm>
            <a:off x="504360" y="2553840"/>
            <a:ext cx="9071640" cy="7520760"/>
          </a:xfrm>
          <a:prstGeom prst="rect">
            <a:avLst/>
          </a:prstGeom>
        </p:spPr>
        <p:txBody>
          <a:bodyPr lIns="0" rIns="0" tIns="0" bIns="0" anchor="ctr">
            <a:spAutoFit/>
          </a:bodyPr>
          <a:p>
            <a:pPr algn="ctr"/>
            <a:endParaRPr b="0" lang="ro-RO"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17" name="PlaceHolder 2"/>
          <p:cNvSpPr>
            <a:spLocks noGrp="1"/>
          </p:cNvSpPr>
          <p:nvPr>
            <p:ph type="body"/>
          </p:nvPr>
        </p:nvSpPr>
        <p:spPr>
          <a:xfrm>
            <a:off x="50400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18" name="PlaceHolder 3"/>
          <p:cNvSpPr>
            <a:spLocks noGrp="1"/>
          </p:cNvSpPr>
          <p:nvPr>
            <p:ph type="body"/>
          </p:nvPr>
        </p:nvSpPr>
        <p:spPr>
          <a:xfrm>
            <a:off x="5152680" y="4536000"/>
            <a:ext cx="4426920" cy="1152000"/>
          </a:xfrm>
          <a:prstGeom prst="rect">
            <a:avLst/>
          </a:prstGeom>
        </p:spPr>
        <p:txBody>
          <a:bodyPr lIns="0" rIns="0" tIns="0" bIns="0">
            <a:normAutofit/>
          </a:bodyPr>
          <a:p>
            <a:endParaRPr b="0" lang="ro-RO" sz="3200" spc="-1" strike="noStrike">
              <a:latin typeface="Arial"/>
            </a:endParaRPr>
          </a:p>
        </p:txBody>
      </p:sp>
      <p:sp>
        <p:nvSpPr>
          <p:cNvPr id="19" name="PlaceHolder 4"/>
          <p:cNvSpPr>
            <a:spLocks noGrp="1"/>
          </p:cNvSpPr>
          <p:nvPr>
            <p:ph type="body"/>
          </p:nvPr>
        </p:nvSpPr>
        <p:spPr>
          <a:xfrm>
            <a:off x="504000" y="5137920"/>
            <a:ext cx="4426920" cy="549360"/>
          </a:xfrm>
          <a:prstGeom prst="rect">
            <a:avLst/>
          </a:prstGeom>
        </p:spPr>
        <p:txBody>
          <a:bodyPr lIns="0" rIns="0" tIns="0" bIns="0">
            <a:normAutofit fontScale="45000"/>
          </a:bodyPr>
          <a:p>
            <a:endParaRPr b="0" lang="ro-RO"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21" name="PlaceHolder 2"/>
          <p:cNvSpPr>
            <a:spLocks noGrp="1"/>
          </p:cNvSpPr>
          <p:nvPr>
            <p:ph type="body"/>
          </p:nvPr>
        </p:nvSpPr>
        <p:spPr>
          <a:xfrm>
            <a:off x="504000" y="4536000"/>
            <a:ext cx="4426920" cy="1152000"/>
          </a:xfrm>
          <a:prstGeom prst="rect">
            <a:avLst/>
          </a:prstGeom>
        </p:spPr>
        <p:txBody>
          <a:bodyPr lIns="0" rIns="0" tIns="0" bIns="0">
            <a:normAutofit/>
          </a:bodyPr>
          <a:p>
            <a:endParaRPr b="0" lang="ro-RO" sz="3200" spc="-1" strike="noStrike">
              <a:latin typeface="Arial"/>
            </a:endParaRPr>
          </a:p>
        </p:txBody>
      </p:sp>
      <p:sp>
        <p:nvSpPr>
          <p:cNvPr id="22" name="PlaceHolder 3"/>
          <p:cNvSpPr>
            <a:spLocks noGrp="1"/>
          </p:cNvSpPr>
          <p:nvPr>
            <p:ph type="body"/>
          </p:nvPr>
        </p:nvSpPr>
        <p:spPr>
          <a:xfrm>
            <a:off x="515268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23" name="PlaceHolder 4"/>
          <p:cNvSpPr>
            <a:spLocks noGrp="1"/>
          </p:cNvSpPr>
          <p:nvPr>
            <p:ph type="body"/>
          </p:nvPr>
        </p:nvSpPr>
        <p:spPr>
          <a:xfrm>
            <a:off x="5152680" y="5137920"/>
            <a:ext cx="4426920" cy="549360"/>
          </a:xfrm>
          <a:prstGeom prst="rect">
            <a:avLst/>
          </a:prstGeom>
        </p:spPr>
        <p:txBody>
          <a:bodyPr lIns="0" rIns="0" tIns="0" bIns="0">
            <a:normAutofit fontScale="45000"/>
          </a:bodyPr>
          <a:p>
            <a:endParaRPr b="0" lang="ro-RO"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25" name="PlaceHolder 2"/>
          <p:cNvSpPr>
            <a:spLocks noGrp="1"/>
          </p:cNvSpPr>
          <p:nvPr>
            <p:ph type="body"/>
          </p:nvPr>
        </p:nvSpPr>
        <p:spPr>
          <a:xfrm>
            <a:off x="50400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26" name="PlaceHolder 3"/>
          <p:cNvSpPr>
            <a:spLocks noGrp="1"/>
          </p:cNvSpPr>
          <p:nvPr>
            <p:ph type="body"/>
          </p:nvPr>
        </p:nvSpPr>
        <p:spPr>
          <a:xfrm>
            <a:off x="515268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27" name="PlaceHolder 4"/>
          <p:cNvSpPr>
            <a:spLocks noGrp="1"/>
          </p:cNvSpPr>
          <p:nvPr>
            <p:ph type="body"/>
          </p:nvPr>
        </p:nvSpPr>
        <p:spPr>
          <a:xfrm>
            <a:off x="504000" y="5137920"/>
            <a:ext cx="9071640" cy="549360"/>
          </a:xfrm>
          <a:prstGeom prst="rect">
            <a:avLst/>
          </a:prstGeom>
        </p:spPr>
        <p:txBody>
          <a:bodyPr lIns="0" rIns="0" tIns="0" bIns="0">
            <a:normAutofit/>
          </a:bodyPr>
          <a:p>
            <a:endParaRPr b="0" lang="ro-RO"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29" name="PlaceHolder 2"/>
          <p:cNvSpPr>
            <a:spLocks noGrp="1"/>
          </p:cNvSpPr>
          <p:nvPr>
            <p:ph type="body"/>
          </p:nvPr>
        </p:nvSpPr>
        <p:spPr>
          <a:xfrm>
            <a:off x="504000" y="4536000"/>
            <a:ext cx="9071640" cy="549360"/>
          </a:xfrm>
          <a:prstGeom prst="rect">
            <a:avLst/>
          </a:prstGeom>
        </p:spPr>
        <p:txBody>
          <a:bodyPr lIns="0" rIns="0" tIns="0" bIns="0">
            <a:normAutofit/>
          </a:bodyPr>
          <a:p>
            <a:endParaRPr b="0" lang="ro-RO" sz="3200" spc="-1" strike="noStrike">
              <a:latin typeface="Arial"/>
            </a:endParaRPr>
          </a:p>
        </p:txBody>
      </p:sp>
      <p:sp>
        <p:nvSpPr>
          <p:cNvPr id="30" name="PlaceHolder 3"/>
          <p:cNvSpPr>
            <a:spLocks noGrp="1"/>
          </p:cNvSpPr>
          <p:nvPr>
            <p:ph type="body"/>
          </p:nvPr>
        </p:nvSpPr>
        <p:spPr>
          <a:xfrm>
            <a:off x="504000" y="5137920"/>
            <a:ext cx="9071640" cy="549360"/>
          </a:xfrm>
          <a:prstGeom prst="rect">
            <a:avLst/>
          </a:prstGeom>
        </p:spPr>
        <p:txBody>
          <a:bodyPr lIns="0" rIns="0" tIns="0" bIns="0">
            <a:normAutofit/>
          </a:bodyPr>
          <a:p>
            <a:endParaRPr b="0" lang="ro-RO"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32" name="PlaceHolder 2"/>
          <p:cNvSpPr>
            <a:spLocks noGrp="1"/>
          </p:cNvSpPr>
          <p:nvPr>
            <p:ph type="body"/>
          </p:nvPr>
        </p:nvSpPr>
        <p:spPr>
          <a:xfrm>
            <a:off x="50400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33" name="PlaceHolder 3"/>
          <p:cNvSpPr>
            <a:spLocks noGrp="1"/>
          </p:cNvSpPr>
          <p:nvPr>
            <p:ph type="body"/>
          </p:nvPr>
        </p:nvSpPr>
        <p:spPr>
          <a:xfrm>
            <a:off x="515268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34" name="PlaceHolder 4"/>
          <p:cNvSpPr>
            <a:spLocks noGrp="1"/>
          </p:cNvSpPr>
          <p:nvPr>
            <p:ph type="body"/>
          </p:nvPr>
        </p:nvSpPr>
        <p:spPr>
          <a:xfrm>
            <a:off x="504000" y="5137920"/>
            <a:ext cx="4426920" cy="549360"/>
          </a:xfrm>
          <a:prstGeom prst="rect">
            <a:avLst/>
          </a:prstGeom>
        </p:spPr>
        <p:txBody>
          <a:bodyPr lIns="0" rIns="0" tIns="0" bIns="0">
            <a:normAutofit fontScale="45000"/>
          </a:bodyPr>
          <a:p>
            <a:endParaRPr b="0" lang="ro-RO" sz="3200" spc="-1" strike="noStrike">
              <a:latin typeface="Arial"/>
            </a:endParaRPr>
          </a:p>
        </p:txBody>
      </p:sp>
      <p:sp>
        <p:nvSpPr>
          <p:cNvPr id="35" name="PlaceHolder 5"/>
          <p:cNvSpPr>
            <a:spLocks noGrp="1"/>
          </p:cNvSpPr>
          <p:nvPr>
            <p:ph type="body"/>
          </p:nvPr>
        </p:nvSpPr>
        <p:spPr>
          <a:xfrm>
            <a:off x="5152680" y="5137920"/>
            <a:ext cx="4426920" cy="549360"/>
          </a:xfrm>
          <a:prstGeom prst="rect">
            <a:avLst/>
          </a:prstGeom>
        </p:spPr>
        <p:txBody>
          <a:bodyPr lIns="0" rIns="0" tIns="0" bIns="0">
            <a:normAutofit fontScale="45000"/>
          </a:bodyPr>
          <a:p>
            <a:endParaRPr b="0" lang="ro-RO"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6"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37" name="PlaceHolder 2"/>
          <p:cNvSpPr>
            <a:spLocks noGrp="1"/>
          </p:cNvSpPr>
          <p:nvPr>
            <p:ph type="body"/>
          </p:nvPr>
        </p:nvSpPr>
        <p:spPr>
          <a:xfrm>
            <a:off x="504000" y="4536000"/>
            <a:ext cx="2920680" cy="549360"/>
          </a:xfrm>
          <a:prstGeom prst="rect">
            <a:avLst/>
          </a:prstGeom>
        </p:spPr>
        <p:txBody>
          <a:bodyPr lIns="0" rIns="0" tIns="0" bIns="0">
            <a:normAutofit fontScale="24000"/>
          </a:bodyPr>
          <a:p>
            <a:endParaRPr b="0" lang="ro-RO" sz="3200" spc="-1" strike="noStrike">
              <a:latin typeface="Arial"/>
            </a:endParaRPr>
          </a:p>
        </p:txBody>
      </p:sp>
      <p:sp>
        <p:nvSpPr>
          <p:cNvPr id="38" name="PlaceHolder 3"/>
          <p:cNvSpPr>
            <a:spLocks noGrp="1"/>
          </p:cNvSpPr>
          <p:nvPr>
            <p:ph type="body"/>
          </p:nvPr>
        </p:nvSpPr>
        <p:spPr>
          <a:xfrm>
            <a:off x="3571200" y="4536000"/>
            <a:ext cx="2920680" cy="549360"/>
          </a:xfrm>
          <a:prstGeom prst="rect">
            <a:avLst/>
          </a:prstGeom>
        </p:spPr>
        <p:txBody>
          <a:bodyPr lIns="0" rIns="0" tIns="0" bIns="0">
            <a:normAutofit fontScale="24000"/>
          </a:bodyPr>
          <a:p>
            <a:endParaRPr b="0" lang="ro-RO" sz="3200" spc="-1" strike="noStrike">
              <a:latin typeface="Arial"/>
            </a:endParaRPr>
          </a:p>
        </p:txBody>
      </p:sp>
      <p:sp>
        <p:nvSpPr>
          <p:cNvPr id="39" name="PlaceHolder 4"/>
          <p:cNvSpPr>
            <a:spLocks noGrp="1"/>
          </p:cNvSpPr>
          <p:nvPr>
            <p:ph type="body"/>
          </p:nvPr>
        </p:nvSpPr>
        <p:spPr>
          <a:xfrm>
            <a:off x="6638040" y="4536000"/>
            <a:ext cx="2920680" cy="549360"/>
          </a:xfrm>
          <a:prstGeom prst="rect">
            <a:avLst/>
          </a:prstGeom>
        </p:spPr>
        <p:txBody>
          <a:bodyPr lIns="0" rIns="0" tIns="0" bIns="0">
            <a:normAutofit fontScale="24000"/>
          </a:bodyPr>
          <a:p>
            <a:endParaRPr b="0" lang="ro-RO" sz="3200" spc="-1" strike="noStrike">
              <a:latin typeface="Arial"/>
            </a:endParaRPr>
          </a:p>
        </p:txBody>
      </p:sp>
      <p:sp>
        <p:nvSpPr>
          <p:cNvPr id="40" name="PlaceHolder 5"/>
          <p:cNvSpPr>
            <a:spLocks noGrp="1"/>
          </p:cNvSpPr>
          <p:nvPr>
            <p:ph type="body"/>
          </p:nvPr>
        </p:nvSpPr>
        <p:spPr>
          <a:xfrm>
            <a:off x="504000" y="5137920"/>
            <a:ext cx="2920680" cy="549360"/>
          </a:xfrm>
          <a:prstGeom prst="rect">
            <a:avLst/>
          </a:prstGeom>
        </p:spPr>
        <p:txBody>
          <a:bodyPr lIns="0" rIns="0" tIns="0" bIns="0">
            <a:normAutofit fontScale="24000"/>
          </a:bodyPr>
          <a:p>
            <a:endParaRPr b="0" lang="ro-RO" sz="3200" spc="-1" strike="noStrike">
              <a:latin typeface="Arial"/>
            </a:endParaRPr>
          </a:p>
        </p:txBody>
      </p:sp>
      <p:sp>
        <p:nvSpPr>
          <p:cNvPr id="41" name="PlaceHolder 6"/>
          <p:cNvSpPr>
            <a:spLocks noGrp="1"/>
          </p:cNvSpPr>
          <p:nvPr>
            <p:ph type="body"/>
          </p:nvPr>
        </p:nvSpPr>
        <p:spPr>
          <a:xfrm>
            <a:off x="3571200" y="5137920"/>
            <a:ext cx="2920680" cy="549360"/>
          </a:xfrm>
          <a:prstGeom prst="rect">
            <a:avLst/>
          </a:prstGeom>
        </p:spPr>
        <p:txBody>
          <a:bodyPr lIns="0" rIns="0" tIns="0" bIns="0">
            <a:normAutofit fontScale="24000"/>
          </a:bodyPr>
          <a:p>
            <a:endParaRPr b="0" lang="ro-RO" sz="3200" spc="-1" strike="noStrike">
              <a:latin typeface="Arial"/>
            </a:endParaRPr>
          </a:p>
        </p:txBody>
      </p:sp>
      <p:sp>
        <p:nvSpPr>
          <p:cNvPr id="42" name="PlaceHolder 7"/>
          <p:cNvSpPr>
            <a:spLocks noGrp="1"/>
          </p:cNvSpPr>
          <p:nvPr>
            <p:ph type="body"/>
          </p:nvPr>
        </p:nvSpPr>
        <p:spPr>
          <a:xfrm>
            <a:off x="6638040" y="5137920"/>
            <a:ext cx="2920680" cy="549360"/>
          </a:xfrm>
          <a:prstGeom prst="rect">
            <a:avLst/>
          </a:prstGeom>
        </p:spPr>
        <p:txBody>
          <a:bodyPr lIns="0" rIns="0" tIns="0" bIns="0">
            <a:normAutofit fontScale="24000"/>
          </a:bodyPr>
          <a:p>
            <a:endParaRPr b="0" lang="ro-RO"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50" name="PlaceHolder 2"/>
          <p:cNvSpPr>
            <a:spLocks noGrp="1"/>
          </p:cNvSpPr>
          <p:nvPr>
            <p:ph type="subTitle"/>
          </p:nvPr>
        </p:nvSpPr>
        <p:spPr>
          <a:xfrm>
            <a:off x="504000" y="4536000"/>
            <a:ext cx="9071640" cy="1152000"/>
          </a:xfrm>
          <a:prstGeom prst="rect">
            <a:avLst/>
          </a:prstGeom>
        </p:spPr>
        <p:txBody>
          <a:bodyPr lIns="0" rIns="0" tIns="0" bIns="0" anchor="ctr">
            <a:spAutoFit/>
          </a:bodyPr>
          <a:p>
            <a:pPr algn="ctr"/>
            <a:endParaRPr b="0" lang="ro-RO"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52" name="PlaceHolder 2"/>
          <p:cNvSpPr>
            <a:spLocks noGrp="1"/>
          </p:cNvSpPr>
          <p:nvPr>
            <p:ph type="body"/>
          </p:nvPr>
        </p:nvSpPr>
        <p:spPr>
          <a:xfrm>
            <a:off x="504000" y="4536000"/>
            <a:ext cx="9071640" cy="1152000"/>
          </a:xfrm>
          <a:prstGeom prst="rect">
            <a:avLst/>
          </a:prstGeom>
        </p:spPr>
        <p:txBody>
          <a:bodyPr lIns="0" rIns="0" tIns="0" bIns="0">
            <a:normAutofit/>
          </a:bodyPr>
          <a:p>
            <a:endParaRPr b="0" lang="ro-RO"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54" name="PlaceHolder 2"/>
          <p:cNvSpPr>
            <a:spLocks noGrp="1"/>
          </p:cNvSpPr>
          <p:nvPr>
            <p:ph type="body"/>
          </p:nvPr>
        </p:nvSpPr>
        <p:spPr>
          <a:xfrm>
            <a:off x="504000" y="4536000"/>
            <a:ext cx="4426920" cy="1152000"/>
          </a:xfrm>
          <a:prstGeom prst="rect">
            <a:avLst/>
          </a:prstGeom>
        </p:spPr>
        <p:txBody>
          <a:bodyPr lIns="0" rIns="0" tIns="0" bIns="0">
            <a:normAutofit/>
          </a:bodyPr>
          <a:p>
            <a:endParaRPr b="0" lang="ro-RO" sz="3200" spc="-1" strike="noStrike">
              <a:latin typeface="Arial"/>
            </a:endParaRPr>
          </a:p>
        </p:txBody>
      </p:sp>
      <p:sp>
        <p:nvSpPr>
          <p:cNvPr id="55" name="PlaceHolder 3"/>
          <p:cNvSpPr>
            <a:spLocks noGrp="1"/>
          </p:cNvSpPr>
          <p:nvPr>
            <p:ph type="body"/>
          </p:nvPr>
        </p:nvSpPr>
        <p:spPr>
          <a:xfrm>
            <a:off x="5152680" y="4536000"/>
            <a:ext cx="4426920" cy="1152000"/>
          </a:xfrm>
          <a:prstGeom prst="rect">
            <a:avLst/>
          </a:prstGeom>
        </p:spPr>
        <p:txBody>
          <a:bodyPr lIns="0" rIns="0" tIns="0" bIns="0">
            <a:normAutofit/>
          </a:bodyPr>
          <a:p>
            <a:endParaRPr b="0" lang="ro-RO"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504360" y="2553840"/>
            <a:ext cx="9071640" cy="7520760"/>
          </a:xfrm>
          <a:prstGeom prst="rect">
            <a:avLst/>
          </a:prstGeom>
        </p:spPr>
        <p:txBody>
          <a:bodyPr lIns="0" rIns="0" tIns="0" bIns="0" anchor="ctr">
            <a:spAutoFit/>
          </a:bodyPr>
          <a:p>
            <a:pPr algn="ctr"/>
            <a:endParaRPr b="0" lang="ro-RO"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59" name="PlaceHolder 2"/>
          <p:cNvSpPr>
            <a:spLocks noGrp="1"/>
          </p:cNvSpPr>
          <p:nvPr>
            <p:ph type="body"/>
          </p:nvPr>
        </p:nvSpPr>
        <p:spPr>
          <a:xfrm>
            <a:off x="50400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60" name="PlaceHolder 3"/>
          <p:cNvSpPr>
            <a:spLocks noGrp="1"/>
          </p:cNvSpPr>
          <p:nvPr>
            <p:ph type="body"/>
          </p:nvPr>
        </p:nvSpPr>
        <p:spPr>
          <a:xfrm>
            <a:off x="5152680" y="4536000"/>
            <a:ext cx="4426920" cy="1152000"/>
          </a:xfrm>
          <a:prstGeom prst="rect">
            <a:avLst/>
          </a:prstGeom>
        </p:spPr>
        <p:txBody>
          <a:bodyPr lIns="0" rIns="0" tIns="0" bIns="0">
            <a:normAutofit/>
          </a:bodyPr>
          <a:p>
            <a:endParaRPr b="0" lang="ro-RO" sz="3200" spc="-1" strike="noStrike">
              <a:latin typeface="Arial"/>
            </a:endParaRPr>
          </a:p>
        </p:txBody>
      </p:sp>
      <p:sp>
        <p:nvSpPr>
          <p:cNvPr id="61" name="PlaceHolder 4"/>
          <p:cNvSpPr>
            <a:spLocks noGrp="1"/>
          </p:cNvSpPr>
          <p:nvPr>
            <p:ph type="body"/>
          </p:nvPr>
        </p:nvSpPr>
        <p:spPr>
          <a:xfrm>
            <a:off x="504000" y="5137920"/>
            <a:ext cx="4426920" cy="549360"/>
          </a:xfrm>
          <a:prstGeom prst="rect">
            <a:avLst/>
          </a:prstGeom>
        </p:spPr>
        <p:txBody>
          <a:bodyPr lIns="0" rIns="0" tIns="0" bIns="0">
            <a:normAutofit fontScale="45000"/>
          </a:bodyPr>
          <a:p>
            <a:endParaRPr b="0" lang="ro-RO"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63" name="PlaceHolder 2"/>
          <p:cNvSpPr>
            <a:spLocks noGrp="1"/>
          </p:cNvSpPr>
          <p:nvPr>
            <p:ph type="body"/>
          </p:nvPr>
        </p:nvSpPr>
        <p:spPr>
          <a:xfrm>
            <a:off x="504000" y="4536000"/>
            <a:ext cx="4426920" cy="1152000"/>
          </a:xfrm>
          <a:prstGeom prst="rect">
            <a:avLst/>
          </a:prstGeom>
        </p:spPr>
        <p:txBody>
          <a:bodyPr lIns="0" rIns="0" tIns="0" bIns="0">
            <a:normAutofit/>
          </a:bodyPr>
          <a:p>
            <a:endParaRPr b="0" lang="ro-RO" sz="3200" spc="-1" strike="noStrike">
              <a:latin typeface="Arial"/>
            </a:endParaRPr>
          </a:p>
        </p:txBody>
      </p:sp>
      <p:sp>
        <p:nvSpPr>
          <p:cNvPr id="64" name="PlaceHolder 3"/>
          <p:cNvSpPr>
            <a:spLocks noGrp="1"/>
          </p:cNvSpPr>
          <p:nvPr>
            <p:ph type="body"/>
          </p:nvPr>
        </p:nvSpPr>
        <p:spPr>
          <a:xfrm>
            <a:off x="515268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65" name="PlaceHolder 4"/>
          <p:cNvSpPr>
            <a:spLocks noGrp="1"/>
          </p:cNvSpPr>
          <p:nvPr>
            <p:ph type="body"/>
          </p:nvPr>
        </p:nvSpPr>
        <p:spPr>
          <a:xfrm>
            <a:off x="5152680" y="5137920"/>
            <a:ext cx="4426920" cy="549360"/>
          </a:xfrm>
          <a:prstGeom prst="rect">
            <a:avLst/>
          </a:prstGeom>
        </p:spPr>
        <p:txBody>
          <a:bodyPr lIns="0" rIns="0" tIns="0" bIns="0">
            <a:normAutofit fontScale="45000"/>
          </a:bodyPr>
          <a:p>
            <a:endParaRPr b="0" lang="ro-RO"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67" name="PlaceHolder 2"/>
          <p:cNvSpPr>
            <a:spLocks noGrp="1"/>
          </p:cNvSpPr>
          <p:nvPr>
            <p:ph type="body"/>
          </p:nvPr>
        </p:nvSpPr>
        <p:spPr>
          <a:xfrm>
            <a:off x="50400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68" name="PlaceHolder 3"/>
          <p:cNvSpPr>
            <a:spLocks noGrp="1"/>
          </p:cNvSpPr>
          <p:nvPr>
            <p:ph type="body"/>
          </p:nvPr>
        </p:nvSpPr>
        <p:spPr>
          <a:xfrm>
            <a:off x="515268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69" name="PlaceHolder 4"/>
          <p:cNvSpPr>
            <a:spLocks noGrp="1"/>
          </p:cNvSpPr>
          <p:nvPr>
            <p:ph type="body"/>
          </p:nvPr>
        </p:nvSpPr>
        <p:spPr>
          <a:xfrm>
            <a:off x="504000" y="5137920"/>
            <a:ext cx="9071640" cy="549360"/>
          </a:xfrm>
          <a:prstGeom prst="rect">
            <a:avLst/>
          </a:prstGeom>
        </p:spPr>
        <p:txBody>
          <a:bodyPr lIns="0" rIns="0" tIns="0" bIns="0">
            <a:normAutofit/>
          </a:bodyPr>
          <a:p>
            <a:endParaRPr b="0" lang="ro-RO"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71" name="PlaceHolder 2"/>
          <p:cNvSpPr>
            <a:spLocks noGrp="1"/>
          </p:cNvSpPr>
          <p:nvPr>
            <p:ph type="body"/>
          </p:nvPr>
        </p:nvSpPr>
        <p:spPr>
          <a:xfrm>
            <a:off x="504000" y="4536000"/>
            <a:ext cx="9071640" cy="549360"/>
          </a:xfrm>
          <a:prstGeom prst="rect">
            <a:avLst/>
          </a:prstGeom>
        </p:spPr>
        <p:txBody>
          <a:bodyPr lIns="0" rIns="0" tIns="0" bIns="0">
            <a:normAutofit/>
          </a:bodyPr>
          <a:p>
            <a:endParaRPr b="0" lang="ro-RO" sz="3200" spc="-1" strike="noStrike">
              <a:latin typeface="Arial"/>
            </a:endParaRPr>
          </a:p>
        </p:txBody>
      </p:sp>
      <p:sp>
        <p:nvSpPr>
          <p:cNvPr id="72" name="PlaceHolder 3"/>
          <p:cNvSpPr>
            <a:spLocks noGrp="1"/>
          </p:cNvSpPr>
          <p:nvPr>
            <p:ph type="body"/>
          </p:nvPr>
        </p:nvSpPr>
        <p:spPr>
          <a:xfrm>
            <a:off x="504000" y="5137920"/>
            <a:ext cx="9071640" cy="549360"/>
          </a:xfrm>
          <a:prstGeom prst="rect">
            <a:avLst/>
          </a:prstGeom>
        </p:spPr>
        <p:txBody>
          <a:bodyPr lIns="0" rIns="0" tIns="0" bIns="0">
            <a:normAutofit/>
          </a:bodyPr>
          <a:p>
            <a:endParaRPr b="0" lang="ro-RO"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74" name="PlaceHolder 2"/>
          <p:cNvSpPr>
            <a:spLocks noGrp="1"/>
          </p:cNvSpPr>
          <p:nvPr>
            <p:ph type="body"/>
          </p:nvPr>
        </p:nvSpPr>
        <p:spPr>
          <a:xfrm>
            <a:off x="50400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75" name="PlaceHolder 3"/>
          <p:cNvSpPr>
            <a:spLocks noGrp="1"/>
          </p:cNvSpPr>
          <p:nvPr>
            <p:ph type="body"/>
          </p:nvPr>
        </p:nvSpPr>
        <p:spPr>
          <a:xfrm>
            <a:off x="5152680" y="4536000"/>
            <a:ext cx="4426920" cy="549360"/>
          </a:xfrm>
          <a:prstGeom prst="rect">
            <a:avLst/>
          </a:prstGeom>
        </p:spPr>
        <p:txBody>
          <a:bodyPr lIns="0" rIns="0" tIns="0" bIns="0">
            <a:normAutofit fontScale="45000"/>
          </a:bodyPr>
          <a:p>
            <a:endParaRPr b="0" lang="ro-RO" sz="3200" spc="-1" strike="noStrike">
              <a:latin typeface="Arial"/>
            </a:endParaRPr>
          </a:p>
        </p:txBody>
      </p:sp>
      <p:sp>
        <p:nvSpPr>
          <p:cNvPr id="76" name="PlaceHolder 4"/>
          <p:cNvSpPr>
            <a:spLocks noGrp="1"/>
          </p:cNvSpPr>
          <p:nvPr>
            <p:ph type="body"/>
          </p:nvPr>
        </p:nvSpPr>
        <p:spPr>
          <a:xfrm>
            <a:off x="504000" y="5137920"/>
            <a:ext cx="4426920" cy="549360"/>
          </a:xfrm>
          <a:prstGeom prst="rect">
            <a:avLst/>
          </a:prstGeom>
        </p:spPr>
        <p:txBody>
          <a:bodyPr lIns="0" rIns="0" tIns="0" bIns="0">
            <a:normAutofit fontScale="45000"/>
          </a:bodyPr>
          <a:p>
            <a:endParaRPr b="0" lang="ro-RO" sz="3200" spc="-1" strike="noStrike">
              <a:latin typeface="Arial"/>
            </a:endParaRPr>
          </a:p>
        </p:txBody>
      </p:sp>
      <p:sp>
        <p:nvSpPr>
          <p:cNvPr id="77" name="PlaceHolder 5"/>
          <p:cNvSpPr>
            <a:spLocks noGrp="1"/>
          </p:cNvSpPr>
          <p:nvPr>
            <p:ph type="body"/>
          </p:nvPr>
        </p:nvSpPr>
        <p:spPr>
          <a:xfrm>
            <a:off x="5152680" y="5137920"/>
            <a:ext cx="4426920" cy="549360"/>
          </a:xfrm>
          <a:prstGeom prst="rect">
            <a:avLst/>
          </a:prstGeom>
        </p:spPr>
        <p:txBody>
          <a:bodyPr lIns="0" rIns="0" tIns="0" bIns="0">
            <a:normAutofit fontScale="45000"/>
          </a:bodyPr>
          <a:p>
            <a:endParaRPr b="0" lang="ro-RO"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504360" y="2553840"/>
            <a:ext cx="9071640" cy="1622160"/>
          </a:xfrm>
          <a:prstGeom prst="rect">
            <a:avLst/>
          </a:prstGeom>
        </p:spPr>
        <p:txBody>
          <a:bodyPr lIns="0" rIns="0" tIns="0" bIns="0" anchor="ctr">
            <a:spAutoFit/>
          </a:bodyPr>
          <a:p>
            <a:pPr algn="ctr"/>
            <a:endParaRPr b="0" lang="ro-RO" sz="4400" spc="-1" strike="noStrike">
              <a:latin typeface="Arial"/>
            </a:endParaRPr>
          </a:p>
        </p:txBody>
      </p:sp>
      <p:sp>
        <p:nvSpPr>
          <p:cNvPr id="79" name="PlaceHolder 2"/>
          <p:cNvSpPr>
            <a:spLocks noGrp="1"/>
          </p:cNvSpPr>
          <p:nvPr>
            <p:ph type="body"/>
          </p:nvPr>
        </p:nvSpPr>
        <p:spPr>
          <a:xfrm>
            <a:off x="504000" y="4536000"/>
            <a:ext cx="2920680" cy="549360"/>
          </a:xfrm>
          <a:prstGeom prst="rect">
            <a:avLst/>
          </a:prstGeom>
        </p:spPr>
        <p:txBody>
          <a:bodyPr lIns="0" rIns="0" tIns="0" bIns="0">
            <a:normAutofit fontScale="24000"/>
          </a:bodyPr>
          <a:p>
            <a:endParaRPr b="0" lang="ro-RO" sz="3200" spc="-1" strike="noStrike">
              <a:latin typeface="Arial"/>
            </a:endParaRPr>
          </a:p>
        </p:txBody>
      </p:sp>
      <p:sp>
        <p:nvSpPr>
          <p:cNvPr id="80" name="PlaceHolder 3"/>
          <p:cNvSpPr>
            <a:spLocks noGrp="1"/>
          </p:cNvSpPr>
          <p:nvPr>
            <p:ph type="body"/>
          </p:nvPr>
        </p:nvSpPr>
        <p:spPr>
          <a:xfrm>
            <a:off x="3571200" y="4536000"/>
            <a:ext cx="2920680" cy="549360"/>
          </a:xfrm>
          <a:prstGeom prst="rect">
            <a:avLst/>
          </a:prstGeom>
        </p:spPr>
        <p:txBody>
          <a:bodyPr lIns="0" rIns="0" tIns="0" bIns="0">
            <a:normAutofit fontScale="24000"/>
          </a:bodyPr>
          <a:p>
            <a:endParaRPr b="0" lang="ro-RO" sz="3200" spc="-1" strike="noStrike">
              <a:latin typeface="Arial"/>
            </a:endParaRPr>
          </a:p>
        </p:txBody>
      </p:sp>
      <p:sp>
        <p:nvSpPr>
          <p:cNvPr id="81" name="PlaceHolder 4"/>
          <p:cNvSpPr>
            <a:spLocks noGrp="1"/>
          </p:cNvSpPr>
          <p:nvPr>
            <p:ph type="body"/>
          </p:nvPr>
        </p:nvSpPr>
        <p:spPr>
          <a:xfrm>
            <a:off x="6638040" y="4536000"/>
            <a:ext cx="2920680" cy="549360"/>
          </a:xfrm>
          <a:prstGeom prst="rect">
            <a:avLst/>
          </a:prstGeom>
        </p:spPr>
        <p:txBody>
          <a:bodyPr lIns="0" rIns="0" tIns="0" bIns="0">
            <a:normAutofit fontScale="24000"/>
          </a:bodyPr>
          <a:p>
            <a:endParaRPr b="0" lang="ro-RO" sz="3200" spc="-1" strike="noStrike">
              <a:latin typeface="Arial"/>
            </a:endParaRPr>
          </a:p>
        </p:txBody>
      </p:sp>
      <p:sp>
        <p:nvSpPr>
          <p:cNvPr id="82" name="PlaceHolder 5"/>
          <p:cNvSpPr>
            <a:spLocks noGrp="1"/>
          </p:cNvSpPr>
          <p:nvPr>
            <p:ph type="body"/>
          </p:nvPr>
        </p:nvSpPr>
        <p:spPr>
          <a:xfrm>
            <a:off x="504000" y="5137920"/>
            <a:ext cx="2920680" cy="549360"/>
          </a:xfrm>
          <a:prstGeom prst="rect">
            <a:avLst/>
          </a:prstGeom>
        </p:spPr>
        <p:txBody>
          <a:bodyPr lIns="0" rIns="0" tIns="0" bIns="0">
            <a:normAutofit fontScale="24000"/>
          </a:bodyPr>
          <a:p>
            <a:endParaRPr b="0" lang="ro-RO" sz="3200" spc="-1" strike="noStrike">
              <a:latin typeface="Arial"/>
            </a:endParaRPr>
          </a:p>
        </p:txBody>
      </p:sp>
      <p:sp>
        <p:nvSpPr>
          <p:cNvPr id="83" name="PlaceHolder 6"/>
          <p:cNvSpPr>
            <a:spLocks noGrp="1"/>
          </p:cNvSpPr>
          <p:nvPr>
            <p:ph type="body"/>
          </p:nvPr>
        </p:nvSpPr>
        <p:spPr>
          <a:xfrm>
            <a:off x="3571200" y="5137920"/>
            <a:ext cx="2920680" cy="549360"/>
          </a:xfrm>
          <a:prstGeom prst="rect">
            <a:avLst/>
          </a:prstGeom>
        </p:spPr>
        <p:txBody>
          <a:bodyPr lIns="0" rIns="0" tIns="0" bIns="0">
            <a:normAutofit fontScale="24000"/>
          </a:bodyPr>
          <a:p>
            <a:endParaRPr b="0" lang="ro-RO" sz="3200" spc="-1" strike="noStrike">
              <a:latin typeface="Arial"/>
            </a:endParaRPr>
          </a:p>
        </p:txBody>
      </p:sp>
      <p:sp>
        <p:nvSpPr>
          <p:cNvPr id="84" name="PlaceHolder 7"/>
          <p:cNvSpPr>
            <a:spLocks noGrp="1"/>
          </p:cNvSpPr>
          <p:nvPr>
            <p:ph type="body"/>
          </p:nvPr>
        </p:nvSpPr>
        <p:spPr>
          <a:xfrm>
            <a:off x="6638040" y="5137920"/>
            <a:ext cx="2920680" cy="549360"/>
          </a:xfrm>
          <a:prstGeom prst="rect">
            <a:avLst/>
          </a:prstGeom>
        </p:spPr>
        <p:txBody>
          <a:bodyPr lIns="0" rIns="0" tIns="0" bIns="0">
            <a:normAutofit fontScale="24000"/>
          </a:bodyPr>
          <a:p>
            <a:endParaRPr b="0" lang="ro-RO"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0" name="" descr=""/>
          <p:cNvPicPr/>
          <p:nvPr/>
        </p:nvPicPr>
        <p:blipFill>
          <a:blip r:embed="rId2"/>
          <a:stretch/>
        </p:blipFill>
        <p:spPr>
          <a:xfrm>
            <a:off x="0" y="6016680"/>
            <a:ext cx="10076760" cy="1542600"/>
          </a:xfrm>
          <a:prstGeom prst="rect">
            <a:avLst/>
          </a:prstGeom>
          <a:ln>
            <a:noFill/>
          </a:ln>
        </p:spPr>
      </p:pic>
      <p:sp>
        <p:nvSpPr>
          <p:cNvPr id="1" name="PlaceHolder 1"/>
          <p:cNvSpPr>
            <a:spLocks noGrp="1"/>
          </p:cNvSpPr>
          <p:nvPr>
            <p:ph type="title"/>
          </p:nvPr>
        </p:nvSpPr>
        <p:spPr>
          <a:xfrm>
            <a:off x="504360" y="2553840"/>
            <a:ext cx="9071640" cy="1622160"/>
          </a:xfrm>
          <a:prstGeom prst="rect">
            <a:avLst/>
          </a:prstGeom>
        </p:spPr>
        <p:txBody>
          <a:bodyPr lIns="0" rIns="0" tIns="0" bIns="0" anchor="ctr">
            <a:noAutofit/>
          </a:bodyPr>
          <a:p>
            <a:pPr algn="ctr"/>
            <a:r>
              <a:rPr b="0" lang="ro-RO" sz="4400" spc="-1" strike="noStrike">
                <a:latin typeface="Arial"/>
              </a:rPr>
              <a:t>Apasă pentru editare format text titlu</a:t>
            </a:r>
            <a:endParaRPr b="0" lang="ro-RO" sz="4400" spc="-1" strike="noStrike">
              <a:latin typeface="Arial"/>
            </a:endParaRPr>
          </a:p>
        </p:txBody>
      </p:sp>
      <p:sp>
        <p:nvSpPr>
          <p:cNvPr id="2" name="PlaceHolder 2"/>
          <p:cNvSpPr>
            <a:spLocks noGrp="1"/>
          </p:cNvSpPr>
          <p:nvPr>
            <p:ph type="body"/>
          </p:nvPr>
        </p:nvSpPr>
        <p:spPr>
          <a:xfrm>
            <a:off x="504000" y="4536000"/>
            <a:ext cx="9071640" cy="1152000"/>
          </a:xfrm>
          <a:prstGeom prst="rect">
            <a:avLst/>
          </a:prstGeom>
        </p:spPr>
        <p:txBody>
          <a:bodyPr lIns="0" rIns="0" tIns="0" bIns="0">
            <a:normAutofit fontScale="24000"/>
          </a:bodyPr>
          <a:p>
            <a:pPr marL="432000" indent="-324000">
              <a:spcAft>
                <a:spcPts val="1417"/>
              </a:spcAft>
              <a:buClr>
                <a:srgbClr val="000000"/>
              </a:buClr>
              <a:buSzPct val="45000"/>
              <a:buFont typeface="Wingdings" charset="2"/>
              <a:buChar char=""/>
            </a:pPr>
            <a:r>
              <a:rPr b="0" lang="ro-RO" sz="3200" spc="-1" strike="noStrike">
                <a:latin typeface="Arial"/>
              </a:rPr>
              <a:t>Apasă pentru editare format text contur</a:t>
            </a:r>
            <a:endParaRPr b="0" lang="ro-RO" sz="3200" spc="-1" strike="noStrike">
              <a:latin typeface="Arial"/>
            </a:endParaRPr>
          </a:p>
          <a:p>
            <a:pPr lvl="1" marL="864000" indent="-324000">
              <a:spcAft>
                <a:spcPts val="1134"/>
              </a:spcAft>
              <a:buClr>
                <a:srgbClr val="000000"/>
              </a:buClr>
              <a:buSzPct val="75000"/>
              <a:buFont typeface="Symbol" charset="2"/>
              <a:buChar char=""/>
            </a:pPr>
            <a:r>
              <a:rPr b="0" lang="ro-RO" sz="2800" spc="-1" strike="noStrike">
                <a:latin typeface="Arial"/>
              </a:rPr>
              <a:t>Al doilea nivel de schițare</a:t>
            </a:r>
            <a:endParaRPr b="0" lang="ro-RO" sz="2800" spc="-1" strike="noStrike">
              <a:latin typeface="Arial"/>
            </a:endParaRPr>
          </a:p>
          <a:p>
            <a:pPr lvl="2" marL="1296000" indent="-288000">
              <a:spcAft>
                <a:spcPts val="850"/>
              </a:spcAft>
              <a:buClr>
                <a:srgbClr val="000000"/>
              </a:buClr>
              <a:buSzPct val="45000"/>
              <a:buFont typeface="Wingdings" charset="2"/>
              <a:buChar char=""/>
            </a:pPr>
            <a:r>
              <a:rPr b="0" lang="ro-RO" sz="2400" spc="-1" strike="noStrike">
                <a:latin typeface="Arial"/>
              </a:rPr>
              <a:t>Al treilea nivel de schițare</a:t>
            </a:r>
            <a:endParaRPr b="0" lang="ro-RO" sz="2400" spc="-1" strike="noStrike">
              <a:latin typeface="Arial"/>
            </a:endParaRPr>
          </a:p>
          <a:p>
            <a:pPr lvl="3" marL="1728000" indent="-216000">
              <a:spcAft>
                <a:spcPts val="567"/>
              </a:spcAft>
              <a:buClr>
                <a:srgbClr val="000000"/>
              </a:buClr>
              <a:buSzPct val="75000"/>
              <a:buFont typeface="Symbol" charset="2"/>
              <a:buChar char=""/>
            </a:pPr>
            <a:r>
              <a:rPr b="0" lang="ro-RO" sz="2000" spc="-1" strike="noStrike">
                <a:latin typeface="Arial"/>
              </a:rPr>
              <a:t>Al patrules nivel de schițare</a:t>
            </a:r>
            <a:endParaRPr b="0" lang="ro-RO" sz="2000" spc="-1" strike="noStrike">
              <a:latin typeface="Arial"/>
            </a:endParaRPr>
          </a:p>
          <a:p>
            <a:pPr lvl="4" marL="2160000" indent="-216000">
              <a:spcAft>
                <a:spcPts val="283"/>
              </a:spcAft>
              <a:buClr>
                <a:srgbClr val="000000"/>
              </a:buClr>
              <a:buSzPct val="45000"/>
              <a:buFont typeface="Wingdings" charset="2"/>
              <a:buChar char=""/>
            </a:pPr>
            <a:r>
              <a:rPr b="0" lang="ro-RO" sz="2000" spc="-1" strike="noStrike">
                <a:latin typeface="Arial"/>
              </a:rPr>
              <a:t>Al cincilea nivel de schițare</a:t>
            </a:r>
            <a:endParaRPr b="0" lang="ro-RO" sz="2000" spc="-1" strike="noStrike">
              <a:latin typeface="Arial"/>
            </a:endParaRPr>
          </a:p>
          <a:p>
            <a:pPr lvl="5" marL="2592000" indent="-216000">
              <a:spcAft>
                <a:spcPts val="283"/>
              </a:spcAft>
              <a:buClr>
                <a:srgbClr val="000000"/>
              </a:buClr>
              <a:buSzPct val="45000"/>
              <a:buFont typeface="Wingdings" charset="2"/>
              <a:buChar char=""/>
            </a:pPr>
            <a:r>
              <a:rPr b="0" lang="ro-RO" sz="2000" spc="-1" strike="noStrike">
                <a:latin typeface="Arial"/>
              </a:rPr>
              <a:t>Al șaselea nivel de schițare</a:t>
            </a:r>
            <a:endParaRPr b="0" lang="ro-RO" sz="2000" spc="-1" strike="noStrike">
              <a:latin typeface="Arial"/>
            </a:endParaRPr>
          </a:p>
          <a:p>
            <a:pPr lvl="6" marL="3024000" indent="-216000">
              <a:spcAft>
                <a:spcPts val="283"/>
              </a:spcAft>
              <a:buClr>
                <a:srgbClr val="000000"/>
              </a:buClr>
              <a:buSzPct val="45000"/>
              <a:buFont typeface="Wingdings" charset="2"/>
              <a:buChar char=""/>
            </a:pPr>
            <a:r>
              <a:rPr b="0" lang="ro-RO" sz="2000" spc="-1" strike="noStrike">
                <a:latin typeface="Arial"/>
              </a:rPr>
              <a:t>Al șaptelea nivel de schițare</a:t>
            </a:r>
            <a:endParaRPr b="0" lang="ro-RO" sz="2000" spc="-1" strike="noStrike">
              <a:latin typeface="Arial"/>
            </a:endParaRPr>
          </a:p>
        </p:txBody>
      </p:sp>
      <p:sp>
        <p:nvSpPr>
          <p:cNvPr id="3" name="PlaceHolder 3"/>
          <p:cNvSpPr>
            <a:spLocks noGrp="1"/>
          </p:cNvSpPr>
          <p:nvPr>
            <p:ph type="dt"/>
          </p:nvPr>
        </p:nvSpPr>
        <p:spPr>
          <a:xfrm>
            <a:off x="504000" y="6887160"/>
            <a:ext cx="2348280" cy="521280"/>
          </a:xfrm>
          <a:prstGeom prst="rect">
            <a:avLst/>
          </a:prstGeom>
        </p:spPr>
        <p:txBody>
          <a:bodyPr lIns="0" rIns="0" tIns="0" bIns="0">
            <a:noAutofit/>
          </a:bodyPr>
          <a:p>
            <a:r>
              <a:rPr b="0" lang="ro-RO" sz="1400" spc="-1" strike="noStrike">
                <a:latin typeface="Times New Roman"/>
              </a:rPr>
              <a:t>&lt;data/ora&gt;</a:t>
            </a:r>
            <a:endParaRPr b="0" lang="ro-RO" sz="1400" spc="-1" strike="noStrike">
              <a:latin typeface="Times New Roman"/>
            </a:endParaRPr>
          </a:p>
        </p:txBody>
      </p:sp>
      <p:sp>
        <p:nvSpPr>
          <p:cNvPr id="4" name="PlaceHolder 4"/>
          <p:cNvSpPr>
            <a:spLocks noGrp="1"/>
          </p:cNvSpPr>
          <p:nvPr>
            <p:ph type="ftr"/>
          </p:nvPr>
        </p:nvSpPr>
        <p:spPr>
          <a:xfrm>
            <a:off x="3447360" y="6887160"/>
            <a:ext cx="3195000" cy="521280"/>
          </a:xfrm>
          <a:prstGeom prst="rect">
            <a:avLst/>
          </a:prstGeom>
        </p:spPr>
        <p:txBody>
          <a:bodyPr lIns="0" rIns="0" tIns="0" bIns="0">
            <a:noAutofit/>
          </a:bodyPr>
          <a:p>
            <a:pPr algn="ctr"/>
            <a:r>
              <a:rPr b="0" lang="ro-RO" sz="1400" spc="-1" strike="noStrike">
                <a:latin typeface="Times New Roman"/>
              </a:rPr>
              <a:t>&lt;subsol&gt;</a:t>
            </a:r>
            <a:endParaRPr b="0" lang="ro-RO" sz="1400" spc="-1" strike="noStrike">
              <a:latin typeface="Times New Roman"/>
            </a:endParaRPr>
          </a:p>
        </p:txBody>
      </p:sp>
      <p:sp>
        <p:nvSpPr>
          <p:cNvPr id="5" name="PlaceHolder 5"/>
          <p:cNvSpPr>
            <a:spLocks noGrp="1"/>
          </p:cNvSpPr>
          <p:nvPr>
            <p:ph type="sldNum"/>
          </p:nvPr>
        </p:nvSpPr>
        <p:spPr>
          <a:xfrm>
            <a:off x="7227360" y="6887160"/>
            <a:ext cx="2348280" cy="521280"/>
          </a:xfrm>
          <a:prstGeom prst="rect">
            <a:avLst/>
          </a:prstGeom>
        </p:spPr>
        <p:txBody>
          <a:bodyPr lIns="0" rIns="0" tIns="0" bIns="0">
            <a:noAutofit/>
          </a:bodyPr>
          <a:p>
            <a:pPr algn="r"/>
            <a:fld id="{30AD594F-D8B4-4FC9-99D0-B1A32CA747FD}" type="slidenum">
              <a:rPr b="0" lang="ro-RO" sz="1400" spc="-1" strike="noStrike">
                <a:latin typeface="Times New Roman"/>
              </a:rPr>
              <a:t>&lt;număr&gt;</a:t>
            </a:fld>
            <a:endParaRPr b="0" lang="ro-RO" sz="1400" spc="-1" strike="noStrike">
              <a:latin typeface="Times New Roman"/>
            </a:endParaRPr>
          </a:p>
        </p:txBody>
      </p:sp>
      <p:pic>
        <p:nvPicPr>
          <p:cNvPr id="6" name="" descr=""/>
          <p:cNvPicPr/>
          <p:nvPr/>
        </p:nvPicPr>
        <p:blipFill>
          <a:blip r:embed="rId3"/>
          <a:stretch/>
        </p:blipFill>
        <p:spPr>
          <a:xfrm>
            <a:off x="0" y="0"/>
            <a:ext cx="10077120" cy="1695240"/>
          </a:xfrm>
          <a:prstGeom prst="rect">
            <a:avLst/>
          </a:prstGeom>
          <a:ln>
            <a:noFill/>
          </a:ln>
        </p:spPr>
      </p:pic>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3" name="" descr=""/>
          <p:cNvPicPr/>
          <p:nvPr/>
        </p:nvPicPr>
        <p:blipFill>
          <a:blip r:embed="rId2"/>
          <a:stretch/>
        </p:blipFill>
        <p:spPr>
          <a:xfrm>
            <a:off x="0" y="6108480"/>
            <a:ext cx="10076760" cy="1451160"/>
          </a:xfrm>
          <a:prstGeom prst="rect">
            <a:avLst/>
          </a:prstGeom>
          <a:ln>
            <a:noFill/>
          </a:ln>
        </p:spPr>
      </p:pic>
      <p:sp>
        <p:nvSpPr>
          <p:cNvPr id="44" name="PlaceHolder 1"/>
          <p:cNvSpPr>
            <a:spLocks noGrp="1"/>
          </p:cNvSpPr>
          <p:nvPr>
            <p:ph type="title"/>
          </p:nvPr>
        </p:nvSpPr>
        <p:spPr>
          <a:xfrm>
            <a:off x="504000" y="301320"/>
            <a:ext cx="9071640" cy="1262160"/>
          </a:xfrm>
          <a:prstGeom prst="rect">
            <a:avLst/>
          </a:prstGeom>
        </p:spPr>
        <p:txBody>
          <a:bodyPr lIns="0" rIns="0" tIns="0" bIns="0" anchor="ctr">
            <a:noAutofit/>
          </a:bodyPr>
          <a:p>
            <a:pPr algn="ctr"/>
            <a:r>
              <a:rPr b="0" lang="ro-RO" sz="4400" spc="-1" strike="noStrike">
                <a:latin typeface="Arial"/>
              </a:rPr>
              <a:t>Apasă pentru editare format text titlu</a:t>
            </a:r>
            <a:endParaRPr b="0" lang="ro-RO" sz="4400" spc="-1" strike="noStrike">
              <a:latin typeface="Arial"/>
            </a:endParaRPr>
          </a:p>
        </p:txBody>
      </p:sp>
      <p:sp>
        <p:nvSpPr>
          <p:cNvPr id="45" name="PlaceHolder 2"/>
          <p:cNvSpPr>
            <a:spLocks noGrp="1"/>
          </p:cNvSpPr>
          <p:nvPr>
            <p:ph type="body"/>
          </p:nvPr>
        </p:nvSpPr>
        <p:spPr>
          <a:xfrm>
            <a:off x="504000" y="1769040"/>
            <a:ext cx="9071640" cy="4384440"/>
          </a:xfrm>
          <a:prstGeom prst="rect">
            <a:avLst/>
          </a:prstGeom>
        </p:spPr>
        <p:txBody>
          <a:bodyPr lIns="0" rIns="0" tIns="0" bIns="0">
            <a:normAutofit/>
          </a:bodyPr>
          <a:p>
            <a:pPr marL="432000" indent="-324000">
              <a:spcAft>
                <a:spcPts val="1417"/>
              </a:spcAft>
              <a:buClr>
                <a:srgbClr val="000000"/>
              </a:buClr>
              <a:buSzPct val="45000"/>
              <a:buFont typeface="Wingdings" charset="2"/>
              <a:buChar char=""/>
            </a:pPr>
            <a:r>
              <a:rPr b="0" lang="ro-RO" sz="3200" spc="-1" strike="noStrike">
                <a:latin typeface="Arial"/>
              </a:rPr>
              <a:t>Apasă pentru editare format text contur</a:t>
            </a:r>
            <a:endParaRPr b="0" lang="ro-RO" sz="3200" spc="-1" strike="noStrike">
              <a:latin typeface="Arial"/>
            </a:endParaRPr>
          </a:p>
          <a:p>
            <a:pPr lvl="1" marL="864000" indent="-324000">
              <a:spcAft>
                <a:spcPts val="1134"/>
              </a:spcAft>
              <a:buClr>
                <a:srgbClr val="000000"/>
              </a:buClr>
              <a:buSzPct val="75000"/>
              <a:buFont typeface="Symbol" charset="2"/>
              <a:buChar char=""/>
            </a:pPr>
            <a:r>
              <a:rPr b="0" lang="ro-RO" sz="2800" spc="-1" strike="noStrike">
                <a:latin typeface="Arial"/>
              </a:rPr>
              <a:t>Al doilea nivel de schițare</a:t>
            </a:r>
            <a:endParaRPr b="0" lang="ro-RO" sz="2800" spc="-1" strike="noStrike">
              <a:latin typeface="Arial"/>
            </a:endParaRPr>
          </a:p>
          <a:p>
            <a:pPr lvl="2" marL="1296000" indent="-288000">
              <a:spcAft>
                <a:spcPts val="850"/>
              </a:spcAft>
              <a:buClr>
                <a:srgbClr val="000000"/>
              </a:buClr>
              <a:buSzPct val="45000"/>
              <a:buFont typeface="Wingdings" charset="2"/>
              <a:buChar char=""/>
            </a:pPr>
            <a:r>
              <a:rPr b="0" lang="ro-RO" sz="2400" spc="-1" strike="noStrike">
                <a:latin typeface="Arial"/>
              </a:rPr>
              <a:t>Al treilea nivel de schițare</a:t>
            </a:r>
            <a:endParaRPr b="0" lang="ro-RO" sz="2400" spc="-1" strike="noStrike">
              <a:latin typeface="Arial"/>
            </a:endParaRPr>
          </a:p>
          <a:p>
            <a:pPr lvl="3" marL="1728000" indent="-216000">
              <a:spcAft>
                <a:spcPts val="567"/>
              </a:spcAft>
              <a:buClr>
                <a:srgbClr val="000000"/>
              </a:buClr>
              <a:buSzPct val="75000"/>
              <a:buFont typeface="Symbol" charset="2"/>
              <a:buChar char=""/>
            </a:pPr>
            <a:r>
              <a:rPr b="0" lang="ro-RO" sz="2000" spc="-1" strike="noStrike">
                <a:latin typeface="Arial"/>
              </a:rPr>
              <a:t>Al patrules nivel de schițare</a:t>
            </a:r>
            <a:endParaRPr b="0" lang="ro-RO" sz="2000" spc="-1" strike="noStrike">
              <a:latin typeface="Arial"/>
            </a:endParaRPr>
          </a:p>
          <a:p>
            <a:pPr lvl="4" marL="2160000" indent="-216000">
              <a:spcAft>
                <a:spcPts val="283"/>
              </a:spcAft>
              <a:buClr>
                <a:srgbClr val="000000"/>
              </a:buClr>
              <a:buSzPct val="45000"/>
              <a:buFont typeface="Wingdings" charset="2"/>
              <a:buChar char=""/>
            </a:pPr>
            <a:r>
              <a:rPr b="0" lang="ro-RO" sz="2000" spc="-1" strike="noStrike">
                <a:latin typeface="Arial"/>
              </a:rPr>
              <a:t>Al cincilea nivel de schițare</a:t>
            </a:r>
            <a:endParaRPr b="0" lang="ro-RO" sz="2000" spc="-1" strike="noStrike">
              <a:latin typeface="Arial"/>
            </a:endParaRPr>
          </a:p>
          <a:p>
            <a:pPr lvl="5" marL="2592000" indent="-216000">
              <a:spcAft>
                <a:spcPts val="283"/>
              </a:spcAft>
              <a:buClr>
                <a:srgbClr val="000000"/>
              </a:buClr>
              <a:buSzPct val="45000"/>
              <a:buFont typeface="Wingdings" charset="2"/>
              <a:buChar char=""/>
            </a:pPr>
            <a:r>
              <a:rPr b="0" lang="ro-RO" sz="2000" spc="-1" strike="noStrike">
                <a:latin typeface="Arial"/>
              </a:rPr>
              <a:t>Al șaselea nivel de schițare</a:t>
            </a:r>
            <a:endParaRPr b="0" lang="ro-RO" sz="2000" spc="-1" strike="noStrike">
              <a:latin typeface="Arial"/>
            </a:endParaRPr>
          </a:p>
          <a:p>
            <a:pPr lvl="6" marL="3024000" indent="-216000">
              <a:spcAft>
                <a:spcPts val="283"/>
              </a:spcAft>
              <a:buClr>
                <a:srgbClr val="000000"/>
              </a:buClr>
              <a:buSzPct val="45000"/>
              <a:buFont typeface="Wingdings" charset="2"/>
              <a:buChar char=""/>
            </a:pPr>
            <a:r>
              <a:rPr b="0" lang="ro-RO" sz="2000" spc="-1" strike="noStrike">
                <a:latin typeface="Arial"/>
              </a:rPr>
              <a:t>Al șaptelea nivel de schițare</a:t>
            </a:r>
            <a:endParaRPr b="0" lang="ro-RO" sz="2000" spc="-1" strike="noStrike">
              <a:latin typeface="Arial"/>
            </a:endParaRPr>
          </a:p>
        </p:txBody>
      </p:sp>
      <p:sp>
        <p:nvSpPr>
          <p:cNvPr id="46" name="PlaceHolder 3"/>
          <p:cNvSpPr>
            <a:spLocks noGrp="1"/>
          </p:cNvSpPr>
          <p:nvPr>
            <p:ph type="ftr"/>
          </p:nvPr>
        </p:nvSpPr>
        <p:spPr>
          <a:xfrm>
            <a:off x="3447360" y="6887160"/>
            <a:ext cx="3195000" cy="521280"/>
          </a:xfrm>
          <a:prstGeom prst="rect">
            <a:avLst/>
          </a:prstGeom>
        </p:spPr>
        <p:txBody>
          <a:bodyPr lIns="0" rIns="0" tIns="0" bIns="0" anchor="b">
            <a:noAutofit/>
          </a:bodyPr>
          <a:p>
            <a:pPr algn="ctr"/>
            <a:r>
              <a:rPr b="0" lang="ro-RO" sz="1400" spc="-1" strike="noStrike">
                <a:latin typeface="Arial"/>
              </a:rPr>
              <a:t>&lt;subsol&gt;</a:t>
            </a:r>
            <a:endParaRPr b="0" lang="ro-RO" sz="1400" spc="-1" strike="noStrike">
              <a:latin typeface="Arial"/>
            </a:endParaRPr>
          </a:p>
        </p:txBody>
      </p:sp>
      <p:sp>
        <p:nvSpPr>
          <p:cNvPr id="47" name="PlaceHolder 4"/>
          <p:cNvSpPr>
            <a:spLocks noGrp="1"/>
          </p:cNvSpPr>
          <p:nvPr>
            <p:ph type="dt"/>
          </p:nvPr>
        </p:nvSpPr>
        <p:spPr>
          <a:xfrm>
            <a:off x="504000" y="6887160"/>
            <a:ext cx="2348280" cy="521280"/>
          </a:xfrm>
          <a:prstGeom prst="rect">
            <a:avLst/>
          </a:prstGeom>
        </p:spPr>
        <p:txBody>
          <a:bodyPr lIns="0" rIns="0" tIns="0" bIns="0" anchor="b">
            <a:noAutofit/>
          </a:bodyPr>
          <a:p>
            <a:r>
              <a:rPr b="0" lang="ro-RO" sz="1400" spc="-1" strike="noStrike">
                <a:latin typeface="Arial"/>
              </a:rPr>
              <a:t>&lt;data/ora&gt;</a:t>
            </a:r>
            <a:endParaRPr b="0" lang="ro-RO" sz="1400" spc="-1" strike="noStrike">
              <a:latin typeface="Arial"/>
            </a:endParaRPr>
          </a:p>
        </p:txBody>
      </p:sp>
      <p:sp>
        <p:nvSpPr>
          <p:cNvPr id="48" name="PlaceHolder 5"/>
          <p:cNvSpPr>
            <a:spLocks noGrp="1"/>
          </p:cNvSpPr>
          <p:nvPr>
            <p:ph type="sldNum"/>
          </p:nvPr>
        </p:nvSpPr>
        <p:spPr>
          <a:xfrm>
            <a:off x="7227360" y="6887160"/>
            <a:ext cx="2348280" cy="521280"/>
          </a:xfrm>
          <a:prstGeom prst="rect">
            <a:avLst/>
          </a:prstGeom>
        </p:spPr>
        <p:txBody>
          <a:bodyPr lIns="0" rIns="0" tIns="0" bIns="0" anchor="b">
            <a:noAutofit/>
          </a:bodyPr>
          <a:p>
            <a:pPr algn="r"/>
            <a:fld id="{F48F2826-5AF5-4875-BEF7-07FA8966DCA8}" type="slidenum">
              <a:rPr b="0" lang="ro-RO" sz="1400" spc="-1" strike="noStrike">
                <a:latin typeface="Arial"/>
              </a:rPr>
              <a:t>&lt;număr&gt;</a:t>
            </a:fld>
            <a:endParaRPr b="0" lang="ro-RO" sz="14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5" name="TextShape 1"/>
          <p:cNvSpPr txBox="1"/>
          <p:nvPr/>
        </p:nvSpPr>
        <p:spPr>
          <a:xfrm>
            <a:off x="504360" y="2553840"/>
            <a:ext cx="9071640" cy="1622160"/>
          </a:xfrm>
          <a:prstGeom prst="rect">
            <a:avLst/>
          </a:prstGeom>
          <a:noFill/>
          <a:ln>
            <a:noFill/>
          </a:ln>
        </p:spPr>
        <p:txBody>
          <a:bodyPr lIns="0" rIns="0" tIns="0" bIns="0" anchor="ctr">
            <a:spAutoFit/>
          </a:bodyPr>
          <a:p>
            <a:pPr algn="ctr"/>
            <a:r>
              <a:rPr b="0" lang="ro-RO" sz="4400" spc="-1" strike="noStrike">
                <a:latin typeface="Source Code Pro Black"/>
              </a:rPr>
              <a:t>Efectele curentului electric</a:t>
            </a:r>
            <a:endParaRPr b="0" lang="ro-RO" sz="4400" spc="-1" strike="noStrike">
              <a:latin typeface="Arial"/>
            </a:endParaRPr>
          </a:p>
        </p:txBody>
      </p:sp>
      <p:sp>
        <p:nvSpPr>
          <p:cNvPr id="86" name="TextShape 2"/>
          <p:cNvSpPr txBox="1"/>
          <p:nvPr/>
        </p:nvSpPr>
        <p:spPr>
          <a:xfrm>
            <a:off x="504000" y="4536000"/>
            <a:ext cx="9071640" cy="1152000"/>
          </a:xfrm>
          <a:prstGeom prst="rect">
            <a:avLst/>
          </a:prstGeom>
          <a:noFill/>
          <a:ln>
            <a:noFill/>
          </a:ln>
        </p:spPr>
        <p:txBody>
          <a:bodyPr lIns="0" rIns="0" tIns="0" bIns="0" anchor="ctr">
            <a:spAutoFit/>
          </a:bodyPr>
          <a:p>
            <a:pPr algn="ctr">
              <a:spcBef>
                <a:spcPts val="283"/>
              </a:spcBef>
              <a:spcAft>
                <a:spcPts val="283"/>
              </a:spcAft>
            </a:pPr>
            <a:r>
              <a:rPr b="0" lang="ro-RO" sz="2400" spc="-1" strike="noStrike">
                <a:latin typeface="Arial"/>
              </a:rPr>
              <a:t>Deteșan Augusta-Maria</a:t>
            </a:r>
            <a:endParaRPr b="0" lang="ro-RO" sz="24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7" name="TextShape 1"/>
          <p:cNvSpPr txBox="1"/>
          <p:nvPr/>
        </p:nvSpPr>
        <p:spPr>
          <a:xfrm rot="21580200">
            <a:off x="167040" y="1743480"/>
            <a:ext cx="9706680" cy="5572440"/>
          </a:xfrm>
          <a:prstGeom prst="rect">
            <a:avLst/>
          </a:prstGeom>
          <a:noFill/>
          <a:ln>
            <a:noFill/>
          </a:ln>
        </p:spPr>
        <p:txBody>
          <a:bodyPr lIns="0" rIns="0" tIns="0" bIns="0">
            <a:normAutofit fontScale="16000"/>
          </a:bodyPr>
          <a:p>
            <a:pPr marL="432000" indent="-324000">
              <a:spcAft>
                <a:spcPts val="1417"/>
              </a:spcAft>
              <a:buClr>
                <a:srgbClr val="000000"/>
              </a:buClr>
              <a:buSzPct val="45000"/>
              <a:buFont typeface="Wingdings" charset="2"/>
              <a:buChar char=""/>
            </a:pPr>
            <a:r>
              <a:rPr b="0" lang="ro-RO" sz="3200" spc="-1" strike="noStrike">
                <a:latin typeface="Arial"/>
              </a:rPr>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Efectul termic al curentului electric are multiple aplicații industriale: cuptoarele încălzite electric, tăierea metalelor, sudarea cu arc electric etc.</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(t.e.m.) de autoinducție care ia naștere la întreruperea curentului.</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Datorită efectului Joule-Lenz foarte puternic, metalul este topit local și vaporizat. În condițiile existenței vaporilor metalici și a contactelor puternic încălzite, aerul dintre contacte se ionizează și ia naștere o plasmă fierbinte cu temperaturi de cca. 6.000–7.000 K. Sub acțiunea diferenței de potențial dintre contacte , plasma se deplasează, formând arcul electric; deci curentul electric continuă să existe și după întreruperea mecanică a circuitului.</a:t>
            </a:r>
            <a:endParaRPr b="0" lang="ro-RO" sz="3200" spc="-1" strike="noStrike">
              <a:latin typeface="Arial"/>
            </a:endParaRPr>
          </a:p>
        </p:txBody>
      </p:sp>
      <p:sp>
        <p:nvSpPr>
          <p:cNvPr id="88" name="TextShape 2"/>
          <p:cNvSpPr txBox="1"/>
          <p:nvPr/>
        </p:nvSpPr>
        <p:spPr>
          <a:xfrm>
            <a:off x="72000" y="105840"/>
            <a:ext cx="5256000" cy="758160"/>
          </a:xfrm>
          <a:prstGeom prst="rect">
            <a:avLst/>
          </a:prstGeom>
          <a:noFill/>
          <a:ln>
            <a:noFill/>
          </a:ln>
        </p:spPr>
        <p:txBody>
          <a:bodyPr lIns="0" rIns="0" tIns="0" bIns="0" anchor="ctr">
            <a:spAutoFit/>
          </a:bodyPr>
          <a:p>
            <a:pPr algn="ctr"/>
            <a:r>
              <a:rPr b="0" lang="ro-RO" sz="4400" spc="-1" strike="noStrike">
                <a:latin typeface="Arial"/>
              </a:rPr>
              <a:t>Aplicații industriale</a:t>
            </a:r>
            <a:endParaRPr b="0" lang="ro-RO" sz="44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 name="TextShape 1"/>
          <p:cNvSpPr txBox="1"/>
          <p:nvPr/>
        </p:nvSpPr>
        <p:spPr>
          <a:xfrm>
            <a:off x="0" y="144000"/>
            <a:ext cx="9792000" cy="4275360"/>
          </a:xfrm>
          <a:prstGeom prst="rect">
            <a:avLst/>
          </a:prstGeom>
          <a:noFill/>
          <a:ln>
            <a:noFill/>
          </a:ln>
        </p:spPr>
        <p:txBody>
          <a:bodyPr lIns="90000" rIns="90000" tIns="45000" bIns="45000">
            <a:spAutoFit/>
          </a:bodyPr>
          <a:p>
            <a:r>
              <a:rPr b="0" lang="ro-RO" sz="1600" spc="-1" strike="noStrike">
                <a:latin typeface="Arial"/>
              </a:rPr>
              <a:t>Din procesele de recombinare ale purtătorilor de sarcină, arcul electric eliberează energie sub formă de radiații luminoase intense. La sudarea metalelor, arcul electric se formează între un electrod și piesa de sudat; tăierea metalelor se realizează prin topire locală cu arc electric, iar la întreruperea circuitelor electrice arcul este stins prin metode și dispozitive speciale care favorizează procesele de deionizare în coloana de arc. La întrerupătorul cu pârghie, pentru a se evita topirea sau distrugerea parțială prin arc electric a pieselor de contact, între acestea se montează în paralel un condensator. Condensatorul se încarcă și preia energia eliberată de câmpul magnetic prin curentul de autoinducție, fără a se mai produce un arc electric.</a:t>
            </a:r>
            <a:endParaRPr b="0" lang="ro-RO" sz="1600" spc="-1" strike="noStrike">
              <a:latin typeface="Arial"/>
            </a:endParaRPr>
          </a:p>
          <a:p>
            <a:endParaRPr b="0" lang="ro-RO" sz="1600" spc="-1" strike="noStrike">
              <a:latin typeface="Arial"/>
            </a:endParaRPr>
          </a:p>
          <a:p>
            <a:r>
              <a:rPr b="0" lang="ro-RO" sz="1600" spc="-1" strike="noStrike">
                <a:latin typeface="Arial"/>
              </a:rPr>
              <a:t>Când un material conductor este plasat într-un câmp magnetic alternativ, curenții induși determină încălzirea materialului. La frecvențe mari încălzirea este mai pronunțată la suprafața materialului conductor; efectul este utilizat la tratamente superficiale ale metalelor și pentru lipire.</a:t>
            </a:r>
            <a:endParaRPr b="0" lang="ro-RO" sz="1600" spc="-1" strike="noStrike">
              <a:latin typeface="Arial"/>
            </a:endParaRPr>
          </a:p>
          <a:p>
            <a:endParaRPr b="0" lang="ro-RO" sz="1600" spc="-1" strike="noStrike">
              <a:latin typeface="Arial"/>
            </a:endParaRPr>
          </a:p>
          <a:p>
            <a:r>
              <a:rPr b="0" lang="ro-RO" sz="1600" spc="-1" strike="noStrike">
                <a:latin typeface="Arial"/>
              </a:rPr>
              <a:t>Cuptoarele electrice se utilizează și pentru topirea metalelor. Dacă un dielectric este introdus între două armături plane, alimentate în curent alternativ, acesta se încălzește din cauza pierderilor de polarizare. Fenomenul este utilizat pentru topirea maselor plastice, la încălzirea îmbinărilor din lemn, la încălzirea alimentelor în cuptoarele cu microunde ș.a.</a:t>
            </a:r>
            <a:endParaRPr b="0" lang="ro-RO" sz="1600" spc="-1" strike="noStrike">
              <a:latin typeface="Arial"/>
            </a:endParaRPr>
          </a:p>
          <a:p>
            <a:endParaRPr b="0" lang="ro-RO" sz="1600" spc="-1" strike="noStrike">
              <a:latin typeface="Arial"/>
            </a:endParaRPr>
          </a:p>
          <a:p>
            <a:endParaRPr b="0" lang="ro-RO" sz="1600" spc="-1" strike="noStrike">
              <a:latin typeface="Arial"/>
            </a:endParaRPr>
          </a:p>
        </p:txBody>
      </p:sp>
      <p:pic>
        <p:nvPicPr>
          <p:cNvPr id="90" name="" descr=""/>
          <p:cNvPicPr/>
          <p:nvPr/>
        </p:nvPicPr>
        <p:blipFill>
          <a:blip r:embed="rId1"/>
          <a:stretch/>
        </p:blipFill>
        <p:spPr>
          <a:xfrm rot="24600">
            <a:off x="4235760" y="4195800"/>
            <a:ext cx="5626800" cy="3337560"/>
          </a:xfrm>
          <a:prstGeom prst="rect">
            <a:avLst/>
          </a:prstGeom>
          <a:ln>
            <a:noFill/>
          </a:ln>
        </p:spPr>
      </p:pic>
      <p:sp>
        <p:nvSpPr>
          <p:cNvPr id="91" name="TextShape 2"/>
          <p:cNvSpPr txBox="1"/>
          <p:nvPr/>
        </p:nvSpPr>
        <p:spPr>
          <a:xfrm>
            <a:off x="288000" y="4752000"/>
            <a:ext cx="3816000" cy="2952000"/>
          </a:xfrm>
          <a:prstGeom prst="rect">
            <a:avLst/>
          </a:prstGeom>
          <a:noFill/>
          <a:ln>
            <a:noFill/>
          </a:ln>
        </p:spPr>
        <p:txBody>
          <a:bodyPr lIns="90000" rIns="90000" tIns="45000" bIns="45000">
            <a:spAutoFit/>
          </a:bodyPr>
          <a:p>
            <a:r>
              <a:rPr b="0" lang="ro-RO" sz="1800" spc="-1" strike="noStrike">
                <a:latin typeface="Arial"/>
              </a:rPr>
              <a:t>Calculul la încălzirea produsă de trecerea curentului electric prin conductoarele aparatelor și mașinilor electrice este foarte important: încălzirea nu trebuie să afecteze stabilitatea termică a materialelor izolatoare.</a:t>
            </a:r>
            <a:endParaRPr b="0" lang="ro-RO"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TextShape 1"/>
          <p:cNvSpPr txBox="1"/>
          <p:nvPr/>
        </p:nvSpPr>
        <p:spPr>
          <a:xfrm>
            <a:off x="360" y="172440"/>
            <a:ext cx="9935640" cy="625320"/>
          </a:xfrm>
          <a:prstGeom prst="rect">
            <a:avLst/>
          </a:prstGeom>
          <a:noFill/>
          <a:ln>
            <a:noFill/>
          </a:ln>
        </p:spPr>
        <p:txBody>
          <a:bodyPr lIns="0" rIns="0" tIns="0" bIns="0" anchor="ctr">
            <a:spAutoFit/>
          </a:bodyPr>
          <a:p>
            <a:pPr algn="ctr"/>
            <a:r>
              <a:rPr b="0" lang="ro-RO" sz="4400" spc="-1" strike="noStrike">
                <a:latin typeface="Arial"/>
              </a:rPr>
              <a:t>Electroliza</a:t>
            </a:r>
            <a:endParaRPr b="0" lang="ro-RO" sz="4400" spc="-1" strike="noStrike">
              <a:latin typeface="Arial"/>
            </a:endParaRPr>
          </a:p>
        </p:txBody>
      </p:sp>
      <p:sp>
        <p:nvSpPr>
          <p:cNvPr id="93" name="TextShape 2"/>
          <p:cNvSpPr txBox="1"/>
          <p:nvPr/>
        </p:nvSpPr>
        <p:spPr>
          <a:xfrm>
            <a:off x="72000" y="1728000"/>
            <a:ext cx="9792000" cy="4104000"/>
          </a:xfrm>
          <a:prstGeom prst="rect">
            <a:avLst/>
          </a:prstGeom>
          <a:noFill/>
          <a:ln>
            <a:noFill/>
          </a:ln>
        </p:spPr>
        <p:txBody>
          <a:bodyPr lIns="0" rIns="0" tIns="0" bIns="0">
            <a:normAutofit fontScale="16000"/>
          </a:bodyPr>
          <a:p>
            <a:pPr marL="432000" indent="-324000">
              <a:spcAft>
                <a:spcPts val="1417"/>
              </a:spcAft>
              <a:buClr>
                <a:srgbClr val="000000"/>
              </a:buClr>
              <a:buSzPct val="45000"/>
              <a:buFont typeface="Wingdings" charset="2"/>
              <a:buChar char=""/>
            </a:pPr>
            <a:r>
              <a:rPr b="0" lang="ro-RO" sz="3200" spc="-1" strike="noStrike">
                <a:latin typeface="Arial"/>
              </a:rPr>
              <a:t>Electroliza este procesul de orientare și separare a ionilor unui electrolit cu ajutorul curentului electric continuu.</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Ionii de 2Cl cedează electroni anodului; atomii neutri de clor, sub formă de molecule de gaz se dizolvă parțial în apă; este caracteristic mirosul înțepător.</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Neutralizarea electrică a ionilor este însoțită de reacții chimice specifice care transformă calitativ suprafața electrozilor.</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Reacțiile chimice de la electrozi duc la fenomenul de ionizare electrolitică a acestora.</a:t>
            </a:r>
            <a:endParaRPr b="0" lang="ro-RO" sz="32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 name="TextShape 1"/>
          <p:cNvSpPr txBox="1"/>
          <p:nvPr/>
        </p:nvSpPr>
        <p:spPr>
          <a:xfrm>
            <a:off x="702360" y="-247680"/>
            <a:ext cx="4913640" cy="2121840"/>
          </a:xfrm>
          <a:prstGeom prst="rect">
            <a:avLst/>
          </a:prstGeom>
          <a:noFill/>
          <a:ln>
            <a:noFill/>
          </a:ln>
        </p:spPr>
        <p:txBody>
          <a:bodyPr lIns="0" rIns="0" tIns="0" bIns="0" anchor="ctr">
            <a:spAutoFit/>
          </a:bodyPr>
          <a:p>
            <a:pPr algn="ctr"/>
            <a:r>
              <a:rPr b="0" lang="ro-RO" sz="4400" spc="-1" strike="noStrike">
                <a:latin typeface="Arial"/>
              </a:rPr>
              <a:t>Tensiunea Hall</a:t>
            </a:r>
            <a:endParaRPr b="0" lang="ro-RO" sz="4400" spc="-1" strike="noStrike">
              <a:latin typeface="Arial"/>
            </a:endParaRPr>
          </a:p>
        </p:txBody>
      </p:sp>
      <p:sp>
        <p:nvSpPr>
          <p:cNvPr id="95" name="TextShape 2"/>
          <p:cNvSpPr txBox="1"/>
          <p:nvPr/>
        </p:nvSpPr>
        <p:spPr>
          <a:xfrm>
            <a:off x="72360" y="1728000"/>
            <a:ext cx="9863640" cy="4176000"/>
          </a:xfrm>
          <a:prstGeom prst="rect">
            <a:avLst/>
          </a:prstGeom>
          <a:noFill/>
          <a:ln>
            <a:noFill/>
          </a:ln>
        </p:spPr>
        <p:txBody>
          <a:bodyPr lIns="0" rIns="0" tIns="0" bIns="0">
            <a:normAutofit fontScale="23000"/>
          </a:bodyPr>
          <a:p>
            <a:pPr marL="432000" indent="-324000">
              <a:spcAft>
                <a:spcPts val="1417"/>
              </a:spcAft>
              <a:buClr>
                <a:srgbClr val="000000"/>
              </a:buClr>
              <a:buSzPct val="45000"/>
              <a:buFont typeface="Wingdings" charset="2"/>
              <a:buChar char=""/>
            </a:pPr>
            <a:r>
              <a:rPr b="0" lang="ro-RO" sz="3200" spc="-1" strike="noStrike">
                <a:latin typeface="Arial"/>
              </a:rPr>
              <a:t>Plasăm o plăcuță din material semiconductor într-un câmp magnetic uniform de inducție B, perpendicular pe fețele laterale, prin care circulă curentul I.</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Sub acțiunea forței Lorentz, electronii se vor deplasa spre fața interioară care se încarcă negativ. Fața superioară se încarcă pozitiv.</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Între cele doua plăci se formează un câmp electrostatic de intensitate Eh, care exercită asupra fiecărui electron o forță electrică Fe egală și de sens opus forței Lorentz.</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Între fețe se menține constantă diferența de potențial Uh=Ua-Ub numită tensiune Hall.</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Se demonstrează că Uh=Kh x I x B unde Kh se numește constanta Hall și depinde de temperatură și de natura materialului.</a:t>
            </a:r>
            <a:endParaRPr b="0" lang="ro-RO" sz="32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 name="TextShape 1"/>
          <p:cNvSpPr txBox="1"/>
          <p:nvPr/>
        </p:nvSpPr>
        <p:spPr>
          <a:xfrm>
            <a:off x="288360" y="144000"/>
            <a:ext cx="9071640" cy="1622160"/>
          </a:xfrm>
          <a:prstGeom prst="rect">
            <a:avLst/>
          </a:prstGeom>
          <a:noFill/>
          <a:ln>
            <a:noFill/>
          </a:ln>
        </p:spPr>
        <p:txBody>
          <a:bodyPr lIns="0" rIns="0" tIns="0" bIns="0" anchor="ctr">
            <a:spAutoFit/>
          </a:bodyPr>
          <a:p>
            <a:pPr algn="ctr"/>
            <a:r>
              <a:rPr b="0" lang="ro-RO" sz="4400" spc="-1" strike="noStrike">
                <a:latin typeface="Arial"/>
              </a:rPr>
              <a:t>Efectul piezoelectric</a:t>
            </a:r>
            <a:endParaRPr b="0" lang="ro-RO" sz="4400" spc="-1" strike="noStrike">
              <a:latin typeface="Arial"/>
            </a:endParaRPr>
          </a:p>
        </p:txBody>
      </p:sp>
      <p:sp>
        <p:nvSpPr>
          <p:cNvPr id="97" name="TextShape 2"/>
          <p:cNvSpPr txBox="1"/>
          <p:nvPr/>
        </p:nvSpPr>
        <p:spPr>
          <a:xfrm>
            <a:off x="288000" y="1944000"/>
            <a:ext cx="9504000" cy="3888000"/>
          </a:xfrm>
          <a:prstGeom prst="rect">
            <a:avLst/>
          </a:prstGeom>
          <a:noFill/>
          <a:ln>
            <a:noFill/>
          </a:ln>
        </p:spPr>
        <p:txBody>
          <a:bodyPr lIns="0" rIns="0" tIns="0" bIns="0">
            <a:normAutofit fontScale="22000"/>
          </a:bodyPr>
          <a:p>
            <a:pPr marL="432000" indent="-324000">
              <a:spcAft>
                <a:spcPts val="1417"/>
              </a:spcAft>
              <a:buClr>
                <a:srgbClr val="000000"/>
              </a:buClr>
              <a:buSzPct val="45000"/>
              <a:buFont typeface="Wingdings" charset="2"/>
              <a:buChar char=""/>
            </a:pPr>
            <a:r>
              <a:rPr b="0" lang="ro-RO" sz="3200" spc="-1" strike="noStrike">
                <a:latin typeface="Arial"/>
              </a:rPr>
              <a:t>Efectul piezoelectric direct constă în proprietatea unor cristale de a se încărca cu sarcină electrică pe unele dintre fețele acestora atunci când sunt supuse la solicitări de întindere sau de compresiune după o anumita direcție.</a:t>
            </a: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 </a:t>
            </a: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 </a:t>
            </a: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Prin acțiunea forțelor F pe direcția axelor mecanice rețeaua se deformează și centrele de greutate ale particulelor cu sarcini negative și ale particulelor cu sarcini nu mai coincid. Apare un moment electric dipolar și deci sarcini electrice de polarizare.</a:t>
            </a:r>
            <a:endParaRPr b="0" lang="ro-RO" sz="32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TextShape 1"/>
          <p:cNvSpPr txBox="1"/>
          <p:nvPr/>
        </p:nvSpPr>
        <p:spPr>
          <a:xfrm>
            <a:off x="360" y="33840"/>
            <a:ext cx="9935640" cy="1406160"/>
          </a:xfrm>
          <a:prstGeom prst="rect">
            <a:avLst/>
          </a:prstGeom>
          <a:noFill/>
          <a:ln>
            <a:noFill/>
          </a:ln>
        </p:spPr>
        <p:txBody>
          <a:bodyPr lIns="0" rIns="0" tIns="0" bIns="0" anchor="ctr">
            <a:spAutoFit/>
          </a:bodyPr>
          <a:p>
            <a:pPr algn="ctr"/>
            <a:r>
              <a:rPr b="0" lang="ro-RO" sz="4400" spc="-1" strike="noStrike">
                <a:latin typeface="Arial"/>
              </a:rPr>
              <a:t>Efecte termoelectrice (Seebeck, Peltier și Thompson)</a:t>
            </a:r>
            <a:endParaRPr b="0" lang="ro-RO" sz="4400" spc="-1" strike="noStrike">
              <a:latin typeface="Arial"/>
            </a:endParaRPr>
          </a:p>
        </p:txBody>
      </p:sp>
      <p:sp>
        <p:nvSpPr>
          <p:cNvPr id="99" name="TextShape 2"/>
          <p:cNvSpPr txBox="1"/>
          <p:nvPr/>
        </p:nvSpPr>
        <p:spPr>
          <a:xfrm>
            <a:off x="0" y="1728000"/>
            <a:ext cx="9936000" cy="4176000"/>
          </a:xfrm>
          <a:prstGeom prst="rect">
            <a:avLst/>
          </a:prstGeom>
          <a:noFill/>
          <a:ln>
            <a:noFill/>
          </a:ln>
        </p:spPr>
        <p:txBody>
          <a:bodyPr lIns="0" rIns="0" tIns="0" bIns="0">
            <a:normAutofit fontScale="13000"/>
          </a:bodyPr>
          <a:p>
            <a:pPr marL="432000" indent="-324000">
              <a:spcAft>
                <a:spcPts val="1417"/>
              </a:spcAft>
              <a:buClr>
                <a:srgbClr val="000000"/>
              </a:buClr>
              <a:buSzPct val="45000"/>
              <a:buFont typeface="Wingdings" charset="2"/>
              <a:buChar char=""/>
            </a:pPr>
            <a:r>
              <a:rPr b="0" lang="ro-RO" sz="3200" spc="-1" strike="noStrike">
                <a:latin typeface="Arial"/>
              </a:rPr>
              <a:t>Efectul Seebeck constă în apariția unei tensiuni electromotoare într-un circuit format din două conductoare de natură diferită cu joncțiuni la capete, când cele două joncțiuni se află la temperaturi diferite.</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Pe baza acestui efect se realizează termocupluri pentru măsurarea temperaturii.</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Dacă prin joncțiune trece un curent electric cu semnul de la cupru la fier, electronii din zona de contact capătă energie cinetică suplimentară și temperatura joncțiunii crește; la trecerea unui curent în sens invers, temperatura joncțiunii scade.</a:t>
            </a:r>
            <a:endParaRPr b="0" lang="ro-RO" sz="3200" spc="-1" strike="noStrike">
              <a:latin typeface="Arial"/>
            </a:endParaRPr>
          </a:p>
          <a:p>
            <a:pPr marL="432000" indent="-324000">
              <a:spcAft>
                <a:spcPts val="1417"/>
              </a:spcAft>
              <a:buClr>
                <a:srgbClr val="000000"/>
              </a:buClr>
              <a:buSzPct val="45000"/>
              <a:buFont typeface="Wingdings" charset="2"/>
              <a:buChar char=""/>
            </a:pPr>
            <a:endParaRPr b="0" lang="ro-RO" sz="3200" spc="-1" strike="noStrike">
              <a:latin typeface="Arial"/>
            </a:endParaRPr>
          </a:p>
          <a:p>
            <a:pPr marL="432000" indent="-324000">
              <a:spcAft>
                <a:spcPts val="1417"/>
              </a:spcAft>
              <a:buClr>
                <a:srgbClr val="000000"/>
              </a:buClr>
              <a:buSzPct val="45000"/>
              <a:buFont typeface="Wingdings" charset="2"/>
              <a:buChar char=""/>
            </a:pPr>
            <a:r>
              <a:rPr b="0" lang="ro-RO" sz="3200" spc="-1" strike="noStrike">
                <a:latin typeface="Arial"/>
              </a:rPr>
              <a:t>Dacă într-un circuit electric cu două joncțiuni ca cele de mai sus, circulă un curent electric cu sens adecvat, se poate realiza un transport de căldură de la joncțiunea mai rece la joncțiunea mai caldă. Efectul Peltier este folosit la realizarea minifrigiderelor.</a:t>
            </a:r>
            <a:endParaRPr b="0" lang="ro-RO" sz="32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3</TotalTime>
  <Application>Neat_Office/6.2.8.2$Windows_x86 LibreOffice_project/</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2020-03-23T18:22:55Z</dcterms:created>
  <dc:creator/>
  <dc:description/>
  <dc:language>ro-RO</dc:language>
  <cp:lastModifiedBy/>
  <dcterms:modified xsi:type="dcterms:W3CDTF">2020-03-23T18:57:18Z</dcterms:modified>
  <cp:revision>2</cp:revision>
  <dc:subject/>
  <dc:title>Beehive</dc:title>
</cp:coreProperties>
</file>