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"/>
  </p:notesMasterIdLst>
  <p:sldIdLst>
    <p:sldId id="256" r:id="rId2"/>
    <p:sldId id="260" r:id="rId3"/>
    <p:sldId id="261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94671" autoAdjust="0"/>
  </p:normalViewPr>
  <p:slideViewPr>
    <p:cSldViewPr>
      <p:cViewPr>
        <p:scale>
          <a:sx n="80" d="100"/>
          <a:sy n="80" d="100"/>
        </p:scale>
        <p:origin x="-1522" y="-14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47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A5C32-5503-43B5-A6BE-77AF9FCAE25F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2CC59-AE69-4503-8390-4DD5D23461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70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2CC59-AE69-4503-8390-4DD5D23461D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892F3EE-CE95-4E8D-80ED-2DFC2DEC67B1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892F3EE-CE95-4E8D-80ED-2DFC2DEC67B1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892F3EE-CE95-4E8D-80ED-2DFC2DEC67B1}" type="datetimeFigureOut">
              <a:rPr lang="en-US" smtClean="0"/>
              <a:pPr/>
              <a:t>5/5/2020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LES  ADJECTIFS  POSSESSIFS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14370"/>
          </a:xfrm>
        </p:spPr>
        <p:txBody>
          <a:bodyPr/>
          <a:lstStyle/>
          <a:p>
            <a:r>
              <a:rPr lang="fr-FR" dirty="0" smtClean="0"/>
              <a:t>(en trois langues et deux diapos)</a:t>
            </a:r>
            <a:endParaRPr lang="en-US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0034" y="428604"/>
            <a:ext cx="72152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Essayez de remplir les cases du tableau ci-dessous</a:t>
            </a:r>
          </a:p>
          <a:p>
            <a:r>
              <a:rPr lang="fr-FR" dirty="0" smtClean="0"/>
              <a:t>avec les ADJECTIFS POSSESSIFS convenables à chaque langue :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713944"/>
              </p:ext>
            </p:extLst>
          </p:nvPr>
        </p:nvGraphicFramePr>
        <p:xfrm>
          <a:off x="571476" y="1285866"/>
          <a:ext cx="8001048" cy="3571893"/>
        </p:xfrm>
        <a:graphic>
          <a:graphicData uri="http://schemas.openxmlformats.org/drawingml/2006/table">
            <a:tbl>
              <a:tblPr/>
              <a:tblGrid>
                <a:gridCol w="717473"/>
                <a:gridCol w="717473"/>
                <a:gridCol w="717473"/>
                <a:gridCol w="717473"/>
                <a:gridCol w="717473"/>
                <a:gridCol w="717473"/>
                <a:gridCol w="717473"/>
                <a:gridCol w="717473"/>
                <a:gridCol w="675011"/>
                <a:gridCol w="533957"/>
                <a:gridCol w="526148"/>
                <a:gridCol w="526148"/>
              </a:tblGrid>
              <a:tr h="274761">
                <a:tc gridSpan="6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 dirty="0">
                          <a:latin typeface="Times New Roman"/>
                          <a:ea typeface="Calibri"/>
                          <a:cs typeface="Times New Roman"/>
                        </a:rPr>
                        <a:t>LIMBA ROMÂNĂ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FRANÇAIS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 dirty="0">
                          <a:latin typeface="Times New Roman"/>
                          <a:ea typeface="Calibri"/>
                          <a:cs typeface="Times New Roman"/>
                        </a:rPr>
                        <a:t>ENGLISH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761">
                <a:tc rowSpan="7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Un singur posesor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Pronume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personale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Subiect ▼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ADJECTIVELE POSESIVE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Pron.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Pers.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sujet▼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LES ADJECTIFS POSSESSIFS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 dirty="0">
                          <a:latin typeface="Times New Roman"/>
                          <a:ea typeface="Calibri"/>
                          <a:cs typeface="Times New Roman"/>
                        </a:rPr>
                        <a:t>Pers. 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 dirty="0">
                          <a:latin typeface="Times New Roman"/>
                          <a:ea typeface="Calibri"/>
                          <a:cs typeface="Times New Roman"/>
                        </a:rPr>
                        <a:t>Pron.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Poss.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Adj.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Un singur obiect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Mai multe obiecte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Un seul objet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600">
                          <a:latin typeface="Times New Roman"/>
                          <a:ea typeface="Calibri"/>
                          <a:cs typeface="Times New Roman"/>
                        </a:rPr>
                        <a:t>Plusieurs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MASCULIN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FEMININ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MASCULIN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FEMININ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MASCULIN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FÉMININ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600">
                          <a:latin typeface="Times New Roman"/>
                          <a:ea typeface="Calibri"/>
                          <a:cs typeface="Times New Roman"/>
                        </a:rPr>
                        <a:t>Masc/Fém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</a:t>
                      </a:r>
                      <a:r>
                        <a:rPr lang="en-US" sz="8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800" baseline="0" dirty="0" err="1" smtClean="0">
                          <a:latin typeface="Times New Roman"/>
                          <a:ea typeface="Calibri"/>
                          <a:cs typeface="Times New Roman"/>
                        </a:rPr>
                        <a:t>meu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 mea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Ai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mei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Ale 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mele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Je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Mon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Ma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Mes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 dirty="0">
                          <a:latin typeface="Times New Roman"/>
                          <a:ea typeface="Calibri"/>
                          <a:cs typeface="Times New Roman"/>
                        </a:rPr>
                        <a:t>I 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Mine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Tu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 tau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 ta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Ai tai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Ale tale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Ton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Ta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Tes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 dirty="0">
                          <a:latin typeface="Times New Roman"/>
                          <a:ea typeface="Calibri"/>
                          <a:cs typeface="Times New Roman"/>
                        </a:rPr>
                        <a:t>You 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dirty="0" smtClean="0">
                          <a:latin typeface="Times New Roman"/>
                          <a:ea typeface="Calibri"/>
                          <a:cs typeface="Times New Roman"/>
                        </a:rPr>
                        <a:t>Yours</a:t>
                      </a:r>
                      <a:endParaRPr lang="ro-RO" sz="7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lui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lui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Ai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lui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Ale 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lui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Il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Son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Sa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Ses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 dirty="0">
                          <a:latin typeface="Times New Roman"/>
                          <a:ea typeface="Calibri"/>
                          <a:cs typeface="Times New Roman"/>
                        </a:rPr>
                        <a:t>He 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His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Ea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iei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iei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ei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Ale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iei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Elle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Son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Sa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Ses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She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Of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(Cineva/ Oricine)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sau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sa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sai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Ale sale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On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Son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Sa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Ses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It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Of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rowSpan="4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Mai mulţi posesori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Noi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nostru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noastra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nostri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Ale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noastre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Nous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Notre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Nous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We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Our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Voi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 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vostru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voastra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vostri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Ale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voastre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Vous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Votre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Vos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You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dirty="0" smtClean="0">
                          <a:latin typeface="Times New Roman"/>
                          <a:ea typeface="Calibri"/>
                          <a:cs typeface="Times New Roman"/>
                        </a:rPr>
                        <a:t>Yours</a:t>
                      </a:r>
                      <a:endParaRPr lang="ro-RO" sz="7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lor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n-US" sz="8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800" baseline="0" dirty="0" err="1" smtClean="0">
                          <a:latin typeface="Times New Roman"/>
                          <a:ea typeface="Calibri"/>
                          <a:cs typeface="Times New Roman"/>
                        </a:rPr>
                        <a:t>lor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lor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Ale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lor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Ils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Leur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dirty="0" err="1" smtClean="0">
                          <a:latin typeface="Times New Roman"/>
                          <a:ea typeface="Calibri"/>
                          <a:cs typeface="Times New Roman"/>
                        </a:rPr>
                        <a:t>Leurs</a:t>
                      </a:r>
                      <a:endParaRPr lang="ro-RO" sz="7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They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dirty="0" smtClean="0">
                          <a:latin typeface="Times New Roman"/>
                          <a:ea typeface="Calibri"/>
                          <a:cs typeface="Times New Roman"/>
                        </a:rPr>
                        <a:t>Hers</a:t>
                      </a:r>
                      <a:endParaRPr lang="ro-RO" sz="7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Ale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lor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Ale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lor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Ale </a:t>
                      </a:r>
                      <a:r>
                        <a:rPr lang="en-US" sz="8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800" baseline="0" dirty="0" err="1" smtClean="0">
                          <a:latin typeface="Times New Roman"/>
                          <a:ea typeface="Calibri"/>
                          <a:cs typeface="Times New Roman"/>
                        </a:rPr>
                        <a:t>lor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latin typeface="Times New Roman"/>
                          <a:ea typeface="Calibri"/>
                          <a:cs typeface="Times New Roman"/>
                        </a:rPr>
                        <a:t>Ale </a:t>
                      </a: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lor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Elles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latin typeface="Times New Roman"/>
                          <a:ea typeface="Calibri"/>
                          <a:cs typeface="Times New Roman"/>
                        </a:rPr>
                        <a:t>Leur</a:t>
                      </a:r>
                      <a:endParaRPr lang="ro-RO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dirty="0" err="1" smtClean="0">
                          <a:latin typeface="Times New Roman"/>
                          <a:ea typeface="Calibri"/>
                          <a:cs typeface="Times New Roman"/>
                        </a:rPr>
                        <a:t>Leurs</a:t>
                      </a:r>
                      <a:endParaRPr lang="ro-RO" sz="7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They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dirty="0" smtClean="0">
                          <a:latin typeface="Times New Roman"/>
                          <a:ea typeface="Calibri"/>
                          <a:cs typeface="Times New Roman"/>
                        </a:rPr>
                        <a:t>Them</a:t>
                      </a:r>
                      <a:endParaRPr lang="ro-RO" sz="7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42844" y="214290"/>
            <a:ext cx="885831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Cu siguranţă cunoaşteţi ADJECTIVELE POSESIVE, (cuvintele care exprimă ideea de posesie) at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limba română, c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şi 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limbile engleză şi franceză, pe care le studiaţi.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 vă răm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ne dec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să puneţi ordine şi r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nduială 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cunoştinţele voastre şi să aşezaţi corect cuvintele care exprimă posesia 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tabelul propus. </a:t>
            </a:r>
            <a:endParaRPr kumimoji="0" lang="ro-RO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127</TotalTime>
  <Words>270</Words>
  <Application>Microsoft Office PowerPoint</Application>
  <PresentationFormat>On-screen Show (4:3)</PresentationFormat>
  <Paragraphs>130</Paragraphs>
  <Slides>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Concourse</vt:lpstr>
      <vt:lpstr>LES  ADJECTIFS  POSSESSIFS</vt:lpstr>
      <vt:lpstr>PowerPoint Presentation</vt:lpstr>
      <vt:lpstr>PowerPoint Presentation</vt:lpstr>
    </vt:vector>
  </TitlesOfParts>
  <Company>DEVA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 ADJECTIFS  POSSESSIFS</dc:title>
  <dc:creator>COSMA</dc:creator>
  <cp:lastModifiedBy>Radu</cp:lastModifiedBy>
  <cp:revision>15</cp:revision>
  <dcterms:created xsi:type="dcterms:W3CDTF">2020-04-09T17:56:17Z</dcterms:created>
  <dcterms:modified xsi:type="dcterms:W3CDTF">2020-05-05T08:18:43Z</dcterms:modified>
</cp:coreProperties>
</file>