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2540A-28C2-498A-B222-2FBEDC57C50A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C917-6D52-457A-9EEB-28965A448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461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2540A-28C2-498A-B222-2FBEDC57C50A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C917-6D52-457A-9EEB-28965A448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595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2540A-28C2-498A-B222-2FBEDC57C50A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C917-6D52-457A-9EEB-28965A448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211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2540A-28C2-498A-B222-2FBEDC57C50A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C917-6D52-457A-9EEB-28965A448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870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2540A-28C2-498A-B222-2FBEDC57C50A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C917-6D52-457A-9EEB-28965A448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883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2540A-28C2-498A-B222-2FBEDC57C50A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C917-6D52-457A-9EEB-28965A448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59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2540A-28C2-498A-B222-2FBEDC57C50A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C917-6D52-457A-9EEB-28965A448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322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2540A-28C2-498A-B222-2FBEDC57C50A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C917-6D52-457A-9EEB-28965A448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527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2540A-28C2-498A-B222-2FBEDC57C50A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C917-6D52-457A-9EEB-28965A448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951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2540A-28C2-498A-B222-2FBEDC57C50A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C917-6D52-457A-9EEB-28965A448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508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2540A-28C2-498A-B222-2FBEDC57C50A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C917-6D52-457A-9EEB-28965A448A37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802510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2540A-28C2-498A-B222-2FBEDC57C50A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C917-6D52-457A-9EEB-28965A448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2450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2540A-28C2-498A-B222-2FBEDC57C50A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C917-6D52-457A-9EEB-28965A448A37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602141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2540A-28C2-498A-B222-2FBEDC57C50A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C917-6D52-457A-9EEB-28965A448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4406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2540A-28C2-498A-B222-2FBEDC57C50A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C917-6D52-457A-9EEB-28965A448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18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2540A-28C2-498A-B222-2FBEDC57C50A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C917-6D52-457A-9EEB-28965A448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457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92540A-28C2-498A-B222-2FBEDC57C50A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45BC917-6D52-457A-9EEB-28965A448A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77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  <p:sldLayoutId id="2147483770" r:id="rId12"/>
    <p:sldLayoutId id="2147483771" r:id="rId13"/>
    <p:sldLayoutId id="2147483772" r:id="rId14"/>
    <p:sldLayoutId id="2147483773" r:id="rId15"/>
    <p:sldLayoutId id="214748377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1" i="1" dirty="0" err="1" smtClean="0"/>
              <a:t>Energia</a:t>
            </a:r>
            <a:r>
              <a:rPr lang="en-US" b="1" i="1" dirty="0" smtClean="0"/>
              <a:t> </a:t>
            </a:r>
            <a:r>
              <a:rPr lang="en-US" b="1" i="1" dirty="0" err="1"/>
              <a:t>ş</a:t>
            </a:r>
            <a:r>
              <a:rPr lang="en-US" b="1" i="1" dirty="0" err="1" smtClean="0"/>
              <a:t>i</a:t>
            </a:r>
            <a:r>
              <a:rPr lang="en-US" b="1" i="1" dirty="0" smtClean="0"/>
              <a:t> </a:t>
            </a:r>
            <a:r>
              <a:rPr lang="en-US" b="1" i="1" dirty="0" err="1" smtClean="0"/>
              <a:t>puterea</a:t>
            </a:r>
            <a:r>
              <a:rPr lang="en-US" b="1" i="1" dirty="0" smtClean="0"/>
              <a:t> </a:t>
            </a:r>
            <a:r>
              <a:rPr lang="en-US" b="1" i="1" dirty="0" err="1" smtClean="0"/>
              <a:t>în</a:t>
            </a:r>
            <a:r>
              <a:rPr lang="en-US" b="1" i="1" dirty="0" smtClean="0"/>
              <a:t> </a:t>
            </a:r>
            <a:r>
              <a:rPr lang="en-US" b="1" i="1" dirty="0" err="1" smtClean="0"/>
              <a:t>circuitele</a:t>
            </a:r>
            <a:r>
              <a:rPr lang="en-US" b="1" i="1" dirty="0" smtClean="0"/>
              <a:t> de </a:t>
            </a:r>
            <a:r>
              <a:rPr lang="en-US" b="1" i="1" dirty="0" err="1" smtClean="0"/>
              <a:t>curent</a:t>
            </a:r>
            <a:r>
              <a:rPr lang="en-US" b="1" i="1" dirty="0" smtClean="0"/>
              <a:t> </a:t>
            </a:r>
            <a:r>
              <a:rPr lang="en-US" b="1" i="1" dirty="0" err="1" smtClean="0"/>
              <a:t>alternativ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1356272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l="23878" t="38768" r="10096" b="9920"/>
          <a:stretch/>
        </p:blipFill>
        <p:spPr bwMode="auto">
          <a:xfrm>
            <a:off x="399245" y="0"/>
            <a:ext cx="11475076" cy="638792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69641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l="25321" t="27936" r="10897" b="19612"/>
          <a:stretch/>
        </p:blipFill>
        <p:spPr bwMode="auto">
          <a:xfrm>
            <a:off x="759855" y="0"/>
            <a:ext cx="10792494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12982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l="24679" t="37343" r="11218" b="26453"/>
          <a:stretch/>
        </p:blipFill>
        <p:spPr bwMode="auto">
          <a:xfrm>
            <a:off x="1468191" y="0"/>
            <a:ext cx="9298546" cy="318108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/>
          <p:nvPr/>
        </p:nvPicPr>
        <p:blipFill rotWithShape="1">
          <a:blip r:embed="rId3"/>
          <a:srcRect l="24358" t="48746" r="11699" b="11060"/>
          <a:stretch/>
        </p:blipFill>
        <p:spPr bwMode="auto">
          <a:xfrm>
            <a:off x="1133340" y="3181081"/>
            <a:ext cx="9633397" cy="35803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9504216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</TotalTime>
  <Words>8</Words>
  <Application>Microsoft Office PowerPoint</Application>
  <PresentationFormat>Widescreen</PresentationFormat>
  <Paragraphs>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Wingdings 3</vt:lpstr>
      <vt:lpstr>Facet</vt:lpstr>
      <vt:lpstr>Energia şi puterea în circuitele de curent alternativ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Energia si puterea in circuitele de current alternativ</dc:title>
  <dc:creator>Microsoft account</dc:creator>
  <cp:lastModifiedBy>Microsoft account</cp:lastModifiedBy>
  <cp:revision>2</cp:revision>
  <dcterms:created xsi:type="dcterms:W3CDTF">2020-05-19T07:30:29Z</dcterms:created>
  <dcterms:modified xsi:type="dcterms:W3CDTF">2020-05-19T07:35:22Z</dcterms:modified>
</cp:coreProperties>
</file>