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3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890E3F-C86C-48D6-8F6C-C05CE730D4CE}" type="datetimeFigureOut">
              <a:rPr lang="en-US" smtClean="0"/>
              <a:pPr/>
              <a:t>3/25/2020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F14B14-900F-4E3E-8335-2DB557AF94D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890E3F-C86C-48D6-8F6C-C05CE730D4CE}" type="datetimeFigureOut">
              <a:rPr lang="en-US" smtClean="0"/>
              <a:pPr/>
              <a:t>3/25/2020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F14B14-900F-4E3E-8335-2DB557AF94D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890E3F-C86C-48D6-8F6C-C05CE730D4CE}" type="datetimeFigureOut">
              <a:rPr lang="en-US" smtClean="0"/>
              <a:pPr/>
              <a:t>3/25/2020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F14B14-900F-4E3E-8335-2DB557AF94D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890E3F-C86C-48D6-8F6C-C05CE730D4CE}" type="datetimeFigureOut">
              <a:rPr lang="en-US" smtClean="0"/>
              <a:pPr/>
              <a:t>3/25/2020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F14B14-900F-4E3E-8335-2DB557AF94D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890E3F-C86C-48D6-8F6C-C05CE730D4CE}" type="datetimeFigureOut">
              <a:rPr lang="en-US" smtClean="0"/>
              <a:pPr/>
              <a:t>3/25/2020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F14B14-900F-4E3E-8335-2DB557AF94D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890E3F-C86C-48D6-8F6C-C05CE730D4CE}" type="datetimeFigureOut">
              <a:rPr lang="en-US" smtClean="0"/>
              <a:pPr/>
              <a:t>3/25/2020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F14B14-900F-4E3E-8335-2DB557AF94D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890E3F-C86C-48D6-8F6C-C05CE730D4CE}" type="datetimeFigureOut">
              <a:rPr lang="en-US" smtClean="0"/>
              <a:pPr/>
              <a:t>3/25/2020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F14B14-900F-4E3E-8335-2DB557AF94D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890E3F-C86C-48D6-8F6C-C05CE730D4CE}" type="datetimeFigureOut">
              <a:rPr lang="en-US" smtClean="0"/>
              <a:pPr/>
              <a:t>3/25/2020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F14B14-900F-4E3E-8335-2DB557AF94D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890E3F-C86C-48D6-8F6C-C05CE730D4CE}" type="datetimeFigureOut">
              <a:rPr lang="en-US" smtClean="0"/>
              <a:pPr/>
              <a:t>3/25/2020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F14B14-900F-4E3E-8335-2DB557AF94D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890E3F-C86C-48D6-8F6C-C05CE730D4CE}" type="datetimeFigureOut">
              <a:rPr lang="en-US" smtClean="0"/>
              <a:pPr/>
              <a:t>3/25/2020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F14B14-900F-4E3E-8335-2DB557AF94D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890E3F-C86C-48D6-8F6C-C05CE730D4CE}" type="datetimeFigureOut">
              <a:rPr lang="en-US" smtClean="0"/>
              <a:pPr/>
              <a:t>3/25/2020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F14B14-900F-4E3E-8335-2DB557AF94D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890E3F-C86C-48D6-8F6C-C05CE730D4CE}" type="datetimeFigureOut">
              <a:rPr lang="en-US" smtClean="0"/>
              <a:pPr/>
              <a:t>3/25/2020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F14B14-900F-4E3E-8335-2DB557AF94DC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C:\Users\User\Desktop\depositphotos_175583208-stock-photo-fecamp-view-normandy-franc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642974" y="0"/>
            <a:ext cx="9894570" cy="7226309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1428728" y="571480"/>
            <a:ext cx="528641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6600" dirty="0" smtClean="0"/>
              <a:t>  </a:t>
            </a:r>
            <a:r>
              <a:rPr lang="ro-RO" sz="6600" dirty="0" smtClean="0"/>
              <a:t>NORMANDIE</a:t>
            </a:r>
            <a:endParaRPr lang="en-US" sz="6600" dirty="0"/>
          </a:p>
        </p:txBody>
      </p:sp>
      <p:sp>
        <p:nvSpPr>
          <p:cNvPr id="7" name="TextBox 6"/>
          <p:cNvSpPr txBox="1"/>
          <p:nvPr/>
        </p:nvSpPr>
        <p:spPr>
          <a:xfrm>
            <a:off x="4786314" y="5429264"/>
            <a:ext cx="364054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o-RO" sz="2800" dirty="0" smtClean="0"/>
              <a:t>Rosu Sebastian-Thomas</a:t>
            </a:r>
            <a:endParaRPr lang="en-US" sz="28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C:\Users\User\Desktop\depositphotos_28542885-stock-photo-normandy-coast-with-white-cliff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28661" y="0"/>
            <a:ext cx="10287001" cy="6858000"/>
          </a:xfrm>
          <a:prstGeom prst="rect">
            <a:avLst/>
          </a:prstGeom>
          <a:noFill/>
        </p:spPr>
      </p:pic>
      <p:sp>
        <p:nvSpPr>
          <p:cNvPr id="6" name="Rectangle 5"/>
          <p:cNvSpPr/>
          <p:nvPr/>
        </p:nvSpPr>
        <p:spPr>
          <a:xfrm>
            <a:off x="1000100" y="428604"/>
            <a:ext cx="7572428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dirty="0" smtClean="0">
                <a:solidFill>
                  <a:schemeClr val="accent1">
                    <a:lumMod val="50000"/>
                  </a:schemeClr>
                </a:solidFill>
              </a:rPr>
              <a:t>La Normandie pendant la Seconde Guerre mondiale était une zone de guerre, mais maintenant c'est une belle plage</a:t>
            </a:r>
            <a:r>
              <a:rPr lang="fr-FR" dirty="0" smtClean="0">
                <a:solidFill>
                  <a:schemeClr val="accent1">
                    <a:lumMod val="50000"/>
                  </a:schemeClr>
                </a:solidFill>
              </a:rPr>
              <a:t>.</a:t>
            </a:r>
            <a:endParaRPr lang="en-US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Users\User\Desktop\1200px-Basse-Normandie_in_France.svg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928850"/>
            <a:ext cx="9599636" cy="9191652"/>
          </a:xfrm>
          <a:prstGeom prst="rect">
            <a:avLst/>
          </a:prstGeom>
          <a:noFill/>
        </p:spPr>
      </p:pic>
      <p:sp>
        <p:nvSpPr>
          <p:cNvPr id="5" name="Rectangle 4"/>
          <p:cNvSpPr/>
          <p:nvPr/>
        </p:nvSpPr>
        <p:spPr>
          <a:xfrm>
            <a:off x="5143504" y="-1071594"/>
            <a:ext cx="4143404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dirty="0" smtClean="0">
                <a:solidFill>
                  <a:srgbClr val="C00000"/>
                </a:solidFill>
              </a:rPr>
              <a:t>La Normandie est située au nord-ouest de Paris</a:t>
            </a:r>
            <a:endParaRPr lang="en-US" sz="4400" dirty="0">
              <a:solidFill>
                <a:srgbClr val="C00000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C:\Users\User\Desktop\Into_the_Jaws_of_Death_23-0455M_edi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411163"/>
            <a:ext cx="9144000" cy="7269163"/>
          </a:xfrm>
          <a:prstGeom prst="rect">
            <a:avLst/>
          </a:prstGeom>
          <a:noFill/>
        </p:spPr>
      </p:pic>
      <p:sp>
        <p:nvSpPr>
          <p:cNvPr id="4" name="Rectangle 3"/>
          <p:cNvSpPr/>
          <p:nvPr/>
        </p:nvSpPr>
        <p:spPr>
          <a:xfrm>
            <a:off x="1357290" y="1"/>
            <a:ext cx="621510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dirty="0" smtClean="0">
                <a:solidFill>
                  <a:schemeClr val="accent2">
                    <a:lumMod val="50000"/>
                  </a:schemeClr>
                </a:solidFill>
              </a:rPr>
              <a:t>La Normandie était un champ de bataille pendant la Seconde Guerre mondiale</a:t>
            </a:r>
            <a:endParaRPr lang="en-US" sz="4000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AutoShape 2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124" name="AutoShape 4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5125" name="Picture 5" descr="C:\Users\User\Desktop\d-day-04.adapt.885.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Rectangle 4"/>
          <p:cNvSpPr/>
          <p:nvPr/>
        </p:nvSpPr>
        <p:spPr>
          <a:xfrm>
            <a:off x="0" y="1578389"/>
            <a:ext cx="9144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https://www.nationalgeographic.com/expeditions/destinations/europe/land/london-and-normandy-d-day-tour-with-omaha-beach/</a:t>
            </a:r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1571604" y="357166"/>
            <a:ext cx="585791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dirty="0" smtClean="0"/>
              <a:t>J'ai été inspiré par ces sources</a:t>
            </a:r>
            <a:endParaRPr lang="en-US" sz="3200" dirty="0"/>
          </a:p>
        </p:txBody>
      </p:sp>
      <p:sp>
        <p:nvSpPr>
          <p:cNvPr id="7" name="Rectangle 6"/>
          <p:cNvSpPr/>
          <p:nvPr/>
        </p:nvSpPr>
        <p:spPr>
          <a:xfrm>
            <a:off x="0" y="2428868"/>
            <a:ext cx="850109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https://en.wikipedia.org/wiki/Invasion_of_Normandy</a:t>
            </a:r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0" y="3105835"/>
            <a:ext cx="9144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https://depositphotos.com/175583208/stock-photo-fecamp-view-normandy-france.html</a:t>
            </a:r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857628"/>
            <a:ext cx="6858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https://en.wikipedia.org/wiki/Lower_Normandy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142844" y="4429132"/>
            <a:ext cx="742955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dirty="0" smtClean="0"/>
              <a:t>le dernier mais le plus important cadeau</a:t>
            </a:r>
            <a:endParaRPr lang="en-US" sz="3200" dirty="0"/>
          </a:p>
        </p:txBody>
      </p:sp>
      <p:sp>
        <p:nvSpPr>
          <p:cNvPr id="11" name="Rectangle 10"/>
          <p:cNvSpPr/>
          <p:nvPr/>
        </p:nvSpPr>
        <p:spPr>
          <a:xfrm>
            <a:off x="214282" y="5460326"/>
            <a:ext cx="892971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/>
              <a:t>https://translate.google.ro/?hl=ro</a:t>
            </a:r>
            <a:endParaRPr lang="en-US" sz="24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49</TotalTime>
  <Words>75</Words>
  <Application>Microsoft Office PowerPoint</Application>
  <PresentationFormat>On-screen Show (4:3)</PresentationFormat>
  <Paragraphs>12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Office Theme</vt:lpstr>
      <vt:lpstr>Slide 1</vt:lpstr>
      <vt:lpstr>Slide 2</vt:lpstr>
      <vt:lpstr>Slide 3</vt:lpstr>
      <vt:lpstr>Slide 4</vt:lpstr>
      <vt:lpstr>Slide 5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User</dc:creator>
  <cp:lastModifiedBy>User</cp:lastModifiedBy>
  <cp:revision>6</cp:revision>
  <dcterms:created xsi:type="dcterms:W3CDTF">2020-03-25T18:02:44Z</dcterms:created>
  <dcterms:modified xsi:type="dcterms:W3CDTF">2020-03-25T19:28:07Z</dcterms:modified>
</cp:coreProperties>
</file>