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sldIdLst>
    <p:sldId id="256" r:id="rId2"/>
    <p:sldId id="257" r:id="rId3"/>
    <p:sldId id="258" r:id="rId4"/>
    <p:sldId id="259" r:id="rId5"/>
    <p:sldId id="260" r:id="rId6"/>
    <p:sldId id="261" r:id="rId7"/>
  </p:sldIdLst>
  <p:sldSz cx="9144000" cy="6858000" type="screen4x3"/>
  <p:notesSz cx="6858000" cy="9144000"/>
  <p:defaultTextStyle>
    <a:defPPr>
      <a:defRPr lang="ro-R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1">
        <a:schemeClr val="bg2"/>
      </p:bgRef>
    </p:bg>
    <p:spTree>
      <p:nvGrpSpPr>
        <p:cNvPr id="1" name=""/>
        <p:cNvGrpSpPr/>
        <p:nvPr/>
      </p:nvGrpSpPr>
      <p:grpSpPr>
        <a:xfrm>
          <a:off x="0" y="0"/>
          <a:ext cx="0" cy="0"/>
          <a:chOff x="0" y="0"/>
          <a:chExt cx="0" cy="0"/>
        </a:xfrm>
      </p:grpSpPr>
      <p:sp>
        <p:nvSpPr>
          <p:cNvPr id="15" name="Rectangle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Rectangle 18"/>
          <p:cNvSpPr>
            <a:spLocks noChangeArrowheads="1"/>
          </p:cNvSpPr>
          <p:nvPr/>
        </p:nvSpPr>
        <p:spPr bwMode="white">
          <a:xfrm>
            <a:off x="8991600" y="3048"/>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Rectangle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Rectangle 15"/>
          <p:cNvSpPr>
            <a:spLocks noChangeArrowheads="1"/>
          </p:cNvSpPr>
          <p:nvPr/>
        </p:nvSpPr>
        <p:spPr bwMode="white">
          <a:xfrm>
            <a:off x="0" y="0"/>
            <a:ext cx="9144000" cy="25146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2" name="Rectangle 11"/>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Subtitle 8"/>
          <p:cNvSpPr>
            <a:spLocks noGrp="1"/>
          </p:cNvSpPr>
          <p:nvPr>
            <p:ph type="subTitle" idx="1"/>
          </p:nvPr>
        </p:nvSpPr>
        <p:spPr>
          <a:xfrm>
            <a:off x="1371600" y="2819400"/>
            <a:ext cx="6400800" cy="1752600"/>
          </a:xfrm>
        </p:spPr>
        <p:txBody>
          <a:bodyPr/>
          <a:lstStyle>
            <a:lvl1pPr marL="0" indent="0" algn="ctr">
              <a:buNone/>
              <a:defRPr sz="1600" b="1" cap="all" spc="250" baseline="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28" name="Date Placeholder 27"/>
          <p:cNvSpPr>
            <a:spLocks noGrp="1"/>
          </p:cNvSpPr>
          <p:nvPr>
            <p:ph type="dt" sz="half" idx="10"/>
          </p:nvPr>
        </p:nvSpPr>
        <p:spPr/>
        <p:txBody>
          <a:bodyPr/>
          <a:lstStyle/>
          <a:p>
            <a:fld id="{A63AD868-CD8E-407C-9F79-2FD0620B03AA}" type="datetimeFigureOut">
              <a:rPr lang="ro-RO" smtClean="0"/>
              <a:t>30.04.2020</a:t>
            </a:fld>
            <a:endParaRPr lang="ro-RO"/>
          </a:p>
        </p:txBody>
      </p:sp>
      <p:sp>
        <p:nvSpPr>
          <p:cNvPr id="17" name="Footer Placeholder 16"/>
          <p:cNvSpPr>
            <a:spLocks noGrp="1"/>
          </p:cNvSpPr>
          <p:nvPr>
            <p:ph type="ftr" sz="quarter" idx="11"/>
          </p:nvPr>
        </p:nvSpPr>
        <p:spPr/>
        <p:txBody>
          <a:bodyPr/>
          <a:lstStyle/>
          <a:p>
            <a:endParaRPr lang="ro-RO"/>
          </a:p>
        </p:txBody>
      </p:sp>
      <p:sp>
        <p:nvSpPr>
          <p:cNvPr id="7" name="Straight Connector 6"/>
          <p:cNvSpPr>
            <a:spLocks noChangeShapeType="1"/>
          </p:cNvSpPr>
          <p:nvPr/>
        </p:nvSpPr>
        <p:spPr bwMode="auto">
          <a:xfrm>
            <a:off x="155448" y="2420112"/>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0" name="Rectangle 9"/>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3" name="Oval 12"/>
          <p:cNvSpPr/>
          <p:nvPr/>
        </p:nvSpPr>
        <p:spPr>
          <a:xfrm>
            <a:off x="4267200" y="2115312"/>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4" name="Oval 13"/>
          <p:cNvSpPr/>
          <p:nvPr/>
        </p:nvSpPr>
        <p:spPr>
          <a:xfrm>
            <a:off x="4361688" y="2209800"/>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9" name="Slide Number Placeholder 28"/>
          <p:cNvSpPr>
            <a:spLocks noGrp="1"/>
          </p:cNvSpPr>
          <p:nvPr>
            <p:ph type="sldNum" sz="quarter" idx="12"/>
          </p:nvPr>
        </p:nvSpPr>
        <p:spPr>
          <a:xfrm>
            <a:off x="4343400" y="2199450"/>
            <a:ext cx="457200" cy="441325"/>
          </a:xfrm>
        </p:spPr>
        <p:txBody>
          <a:bodyPr/>
          <a:lstStyle>
            <a:lvl1pPr>
              <a:defRPr>
                <a:solidFill>
                  <a:schemeClr val="accent3">
                    <a:shade val="75000"/>
                  </a:schemeClr>
                </a:solidFill>
              </a:defRPr>
            </a:lvl1pPr>
          </a:lstStyle>
          <a:p>
            <a:fld id="{8F96786F-13A3-4FD2-8613-D76A24B1B405}" type="slidenum">
              <a:rPr lang="ro-RO" smtClean="0"/>
              <a:t>‹#›</a:t>
            </a:fld>
            <a:endParaRPr lang="ro-RO"/>
          </a:p>
        </p:txBody>
      </p:sp>
      <p:sp>
        <p:nvSpPr>
          <p:cNvPr id="8" name="Title 7"/>
          <p:cNvSpPr>
            <a:spLocks noGrp="1"/>
          </p:cNvSpPr>
          <p:nvPr>
            <p:ph type="ctrTitle"/>
          </p:nvPr>
        </p:nvSpPr>
        <p:spPr>
          <a:xfrm>
            <a:off x="685800" y="381000"/>
            <a:ext cx="7772400" cy="1752600"/>
          </a:xfrm>
        </p:spPr>
        <p:txBody>
          <a:bodyPr anchor="b"/>
          <a:lstStyle>
            <a:lvl1pPr>
              <a:defRPr sz="4200">
                <a:solidFill>
                  <a:schemeClr val="accent1"/>
                </a:solidFill>
              </a:defRPr>
            </a:lvl1pPr>
          </a:lstStyle>
          <a:p>
            <a:r>
              <a:rPr kumimoji="0" lang="en-US" smtClean="0"/>
              <a:t>Click to edit Master title style</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solidFill>
                  <a:schemeClr val="accent3">
                    <a:shade val="75000"/>
                  </a:schemeClr>
                </a:solidFill>
              </a:defRPr>
            </a:lvl1pPr>
          </a:lstStyle>
          <a:p>
            <a:r>
              <a:rPr kumimoji="0" lang="en-US" smtClean="0"/>
              <a:t>Click to edit Master title style</a:t>
            </a:r>
            <a:endParaRPr kumimoji="0" lang="en-US"/>
          </a:p>
        </p:txBody>
      </p:sp>
      <p:sp>
        <p:nvSpPr>
          <p:cNvPr id="4" name="Date Placeholder 3"/>
          <p:cNvSpPr>
            <a:spLocks noGrp="1"/>
          </p:cNvSpPr>
          <p:nvPr>
            <p:ph type="dt" sz="half" idx="10"/>
          </p:nvPr>
        </p:nvSpPr>
        <p:spPr/>
        <p:txBody>
          <a:bodyPr/>
          <a:lstStyle/>
          <a:p>
            <a:fld id="{A63AD868-CD8E-407C-9F79-2FD0620B03AA}" type="datetimeFigureOut">
              <a:rPr lang="ro-RO" smtClean="0"/>
              <a:t>30.04.2020</a:t>
            </a:fld>
            <a:endParaRPr lang="ro-RO"/>
          </a:p>
        </p:txBody>
      </p:sp>
      <p:sp>
        <p:nvSpPr>
          <p:cNvPr id="5" name="Footer Placeholder 4"/>
          <p:cNvSpPr>
            <a:spLocks noGrp="1"/>
          </p:cNvSpPr>
          <p:nvPr>
            <p:ph type="ftr" sz="quarter" idx="11"/>
          </p:nvPr>
        </p:nvSpPr>
        <p:spPr/>
        <p:txBody>
          <a:bodyPr/>
          <a:lstStyle/>
          <a:p>
            <a:endParaRPr lang="ro-RO"/>
          </a:p>
        </p:txBody>
      </p:sp>
      <p:sp>
        <p:nvSpPr>
          <p:cNvPr id="6" name="Slide Number Placeholder 5"/>
          <p:cNvSpPr>
            <a:spLocks noGrp="1"/>
          </p:cNvSpPr>
          <p:nvPr>
            <p:ph type="sldNum" sz="quarter" idx="12"/>
          </p:nvPr>
        </p:nvSpPr>
        <p:spPr>
          <a:xfrm>
            <a:off x="4361688" y="1026372"/>
            <a:ext cx="457200" cy="441325"/>
          </a:xfrm>
        </p:spPr>
        <p:txBody>
          <a:bodyPr/>
          <a:lstStyle/>
          <a:p>
            <a:fld id="{8F96786F-13A3-4FD2-8613-D76A24B1B405}" type="slidenum">
              <a:rPr lang="ro-RO" smtClean="0"/>
              <a:t>‹#›</a:t>
            </a:fld>
            <a:endParaRPr lang="ro-RO"/>
          </a:p>
        </p:txBody>
      </p:sp>
      <p:sp>
        <p:nvSpPr>
          <p:cNvPr id="8" name="Content Placeholder 7"/>
          <p:cNvSpPr>
            <a:spLocks noGrp="1"/>
          </p:cNvSpPr>
          <p:nvPr>
            <p:ph sz="quarter" idx="1"/>
          </p:nvPr>
        </p:nvSpPr>
        <p:spPr>
          <a:xfrm>
            <a:off x="301752" y="1527048"/>
            <a:ext cx="8503920" cy="4572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1">
        <a:schemeClr val="bg1"/>
      </p:bgRef>
    </p:bg>
    <p:spTree>
      <p:nvGrpSpPr>
        <p:cNvPr id="1" name=""/>
        <p:cNvGrpSpPr/>
        <p:nvPr/>
      </p:nvGrpSpPr>
      <p:grpSpPr>
        <a:xfrm>
          <a:off x="0" y="0"/>
          <a:ext cx="0" cy="0"/>
          <a:chOff x="0" y="0"/>
          <a:chExt cx="0" cy="0"/>
        </a:xfrm>
      </p:grpSpPr>
      <p:sp>
        <p:nvSpPr>
          <p:cNvPr id="17" name="Rectangle 16"/>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5" name="Rectangle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Rectangle 15"/>
          <p:cNvSpPr>
            <a:spLocks noChangeArrowheads="1"/>
          </p:cNvSpPr>
          <p:nvPr/>
        </p:nvSpPr>
        <p:spPr bwMode="white">
          <a:xfrm>
            <a:off x="0" y="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Rectangle 17"/>
          <p:cNvSpPr>
            <a:spLocks noChangeArrowheads="1"/>
          </p:cNvSpPr>
          <p:nvPr/>
        </p:nvSpPr>
        <p:spPr bwMode="white">
          <a:xfrm>
            <a:off x="8991600" y="1905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Rectangle 18"/>
          <p:cNvSpPr>
            <a:spLocks noChangeArrowheads="1"/>
          </p:cNvSpPr>
          <p:nvPr/>
        </p:nvSpPr>
        <p:spPr bwMode="white">
          <a:xfrm>
            <a:off x="152400" y="2286000"/>
            <a:ext cx="8833104" cy="3048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2" name="Rectangle 11"/>
          <p:cNvSpPr>
            <a:spLocks noChangeArrowheads="1"/>
          </p:cNvSpPr>
          <p:nvPr/>
        </p:nvSpPr>
        <p:spPr bwMode="auto">
          <a:xfrm>
            <a:off x="155448" y="142352"/>
            <a:ext cx="8833104" cy="2139696"/>
          </a:xfrm>
          <a:prstGeom prst="rect">
            <a:avLst/>
          </a:prstGeom>
          <a:solidFill>
            <a:schemeClr val="accent1"/>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3" name="Text Placeholder 2"/>
          <p:cNvSpPr>
            <a:spLocks noGrp="1"/>
          </p:cNvSpPr>
          <p:nvPr>
            <p:ph type="body" idx="1"/>
          </p:nvPr>
        </p:nvSpPr>
        <p:spPr>
          <a:xfrm>
            <a:off x="1368426" y="2743200"/>
            <a:ext cx="6480174" cy="1673225"/>
          </a:xfrm>
        </p:spPr>
        <p:txBody>
          <a:bodyPr anchor="t"/>
          <a:lstStyle>
            <a:lvl1pPr marL="0" indent="0" algn="ctr">
              <a:buNone/>
              <a:defRPr sz="1600" b="1" cap="all" spc="250" baseline="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13" name="Rectangle 12"/>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4" name="Rectangle 13"/>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5" name="Footer Placeholder 4"/>
          <p:cNvSpPr>
            <a:spLocks noGrp="1"/>
          </p:cNvSpPr>
          <p:nvPr>
            <p:ph type="ftr" sz="quarter" idx="11"/>
          </p:nvPr>
        </p:nvSpPr>
        <p:spPr/>
        <p:txBody>
          <a:bodyPr/>
          <a:lstStyle/>
          <a:p>
            <a:endParaRPr lang="ro-RO"/>
          </a:p>
        </p:txBody>
      </p:sp>
      <p:sp>
        <p:nvSpPr>
          <p:cNvPr id="4" name="Date Placeholder 3"/>
          <p:cNvSpPr>
            <a:spLocks noGrp="1"/>
          </p:cNvSpPr>
          <p:nvPr>
            <p:ph type="dt" sz="half" idx="10"/>
          </p:nvPr>
        </p:nvSpPr>
        <p:spPr/>
        <p:txBody>
          <a:bodyPr/>
          <a:lstStyle/>
          <a:p>
            <a:fld id="{A63AD868-CD8E-407C-9F79-2FD0620B03AA}" type="datetimeFigureOut">
              <a:rPr lang="ro-RO" smtClean="0"/>
              <a:t>30.04.2020</a:t>
            </a:fld>
            <a:endParaRPr lang="ro-RO"/>
          </a:p>
        </p:txBody>
      </p:sp>
      <p:sp>
        <p:nvSpPr>
          <p:cNvPr id="8" name="Straight Connector 7"/>
          <p:cNvSpPr>
            <a:spLocks noChangeShapeType="1"/>
          </p:cNvSpPr>
          <p:nvPr/>
        </p:nvSpPr>
        <p:spPr bwMode="auto">
          <a:xfrm>
            <a:off x="152400" y="2438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0" name="Oval 9"/>
          <p:cNvSpPr/>
          <p:nvPr/>
        </p:nvSpPr>
        <p:spPr>
          <a:xfrm>
            <a:off x="4267200" y="2115312"/>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Oval 10"/>
          <p:cNvSpPr/>
          <p:nvPr/>
        </p:nvSpPr>
        <p:spPr>
          <a:xfrm>
            <a:off x="4361688" y="2209800"/>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Slide Number Placeholder 5"/>
          <p:cNvSpPr>
            <a:spLocks noGrp="1"/>
          </p:cNvSpPr>
          <p:nvPr>
            <p:ph type="sldNum" sz="quarter" idx="12"/>
          </p:nvPr>
        </p:nvSpPr>
        <p:spPr>
          <a:xfrm>
            <a:off x="4343400" y="2199450"/>
            <a:ext cx="457200" cy="441325"/>
          </a:xfrm>
        </p:spPr>
        <p:txBody>
          <a:bodyPr/>
          <a:lstStyle>
            <a:lvl1pPr>
              <a:defRPr>
                <a:solidFill>
                  <a:schemeClr val="accent3">
                    <a:shade val="75000"/>
                  </a:schemeClr>
                </a:solidFill>
              </a:defRPr>
            </a:lvl1pPr>
          </a:lstStyle>
          <a:p>
            <a:fld id="{8F96786F-13A3-4FD2-8613-D76A24B1B405}" type="slidenum">
              <a:rPr lang="ro-RO" smtClean="0"/>
              <a:t>‹#›</a:t>
            </a:fld>
            <a:endParaRPr lang="ro-RO"/>
          </a:p>
        </p:txBody>
      </p:sp>
      <p:sp>
        <p:nvSpPr>
          <p:cNvPr id="2" name="Title 1"/>
          <p:cNvSpPr>
            <a:spLocks noGrp="1"/>
          </p:cNvSpPr>
          <p:nvPr>
            <p:ph type="title"/>
          </p:nvPr>
        </p:nvSpPr>
        <p:spPr>
          <a:xfrm>
            <a:off x="722313" y="533400"/>
            <a:ext cx="7772400" cy="1524000"/>
          </a:xfrm>
        </p:spPr>
        <p:txBody>
          <a:bodyPr anchor="b"/>
          <a:lstStyle>
            <a:lvl1pPr algn="ctr">
              <a:buNone/>
              <a:defRPr sz="4200" b="0" cap="none" baseline="0">
                <a:solidFill>
                  <a:srgbClr val="FFFFFF"/>
                </a:solidFill>
              </a:defRPr>
            </a:lvl1pPr>
          </a:lstStyle>
          <a:p>
            <a:r>
              <a:rPr kumimoji="0" lang="en-US" smtClean="0"/>
              <a:t>Click to edit Master title style</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301752" y="228600"/>
            <a:ext cx="8534400" cy="758952"/>
          </a:xfrm>
        </p:spPr>
        <p:txBody>
          <a:bodyPr/>
          <a:lstStyle/>
          <a:p>
            <a:r>
              <a:rPr kumimoji="0" lang="en-US" smtClean="0"/>
              <a:t>Click to edit Master title style</a:t>
            </a:r>
            <a:endParaRPr kumimoji="0" lang="en-US"/>
          </a:p>
        </p:txBody>
      </p:sp>
      <p:sp>
        <p:nvSpPr>
          <p:cNvPr id="5" name="Date Placeholder 4"/>
          <p:cNvSpPr>
            <a:spLocks noGrp="1"/>
          </p:cNvSpPr>
          <p:nvPr>
            <p:ph type="dt" sz="half" idx="10"/>
          </p:nvPr>
        </p:nvSpPr>
        <p:spPr>
          <a:xfrm>
            <a:off x="5791200" y="6409944"/>
            <a:ext cx="3044952" cy="365760"/>
          </a:xfrm>
        </p:spPr>
        <p:txBody>
          <a:bodyPr/>
          <a:lstStyle/>
          <a:p>
            <a:fld id="{A63AD868-CD8E-407C-9F79-2FD0620B03AA}" type="datetimeFigureOut">
              <a:rPr lang="ro-RO" smtClean="0"/>
              <a:t>30.04.2020</a:t>
            </a:fld>
            <a:endParaRPr lang="ro-RO"/>
          </a:p>
        </p:txBody>
      </p:sp>
      <p:sp>
        <p:nvSpPr>
          <p:cNvPr id="6" name="Footer Placeholder 5"/>
          <p:cNvSpPr>
            <a:spLocks noGrp="1"/>
          </p:cNvSpPr>
          <p:nvPr>
            <p:ph type="ftr" sz="quarter" idx="11"/>
          </p:nvPr>
        </p:nvSpPr>
        <p:spPr/>
        <p:txBody>
          <a:bodyPr/>
          <a:lstStyle/>
          <a:p>
            <a:endParaRPr lang="ro-RO"/>
          </a:p>
        </p:txBody>
      </p:sp>
      <p:sp>
        <p:nvSpPr>
          <p:cNvPr id="7" name="Slide Number Placeholder 6"/>
          <p:cNvSpPr>
            <a:spLocks noGrp="1"/>
          </p:cNvSpPr>
          <p:nvPr>
            <p:ph type="sldNum" sz="quarter" idx="12"/>
          </p:nvPr>
        </p:nvSpPr>
        <p:spPr/>
        <p:txBody>
          <a:bodyPr/>
          <a:lstStyle/>
          <a:p>
            <a:fld id="{8F96786F-13A3-4FD2-8613-D76A24B1B405}" type="slidenum">
              <a:rPr lang="ro-RO" smtClean="0"/>
              <a:t>‹#›</a:t>
            </a:fld>
            <a:endParaRPr lang="ro-RO"/>
          </a:p>
        </p:txBody>
      </p:sp>
      <p:sp>
        <p:nvSpPr>
          <p:cNvPr id="8" name="Straight Connector 7"/>
          <p:cNvSpPr>
            <a:spLocks noChangeShapeType="1"/>
          </p:cNvSpPr>
          <p:nvPr/>
        </p:nvSpPr>
        <p:spPr bwMode="auto">
          <a:xfrm flipV="1">
            <a:off x="4563080" y="1575652"/>
            <a:ext cx="8921" cy="4819557"/>
          </a:xfrm>
          <a:prstGeom prst="line">
            <a:avLst/>
          </a:prstGeom>
          <a:noFill/>
          <a:ln w="9525" cap="flat" cmpd="sng" algn="ctr">
            <a:solidFill>
              <a:schemeClr val="tx2"/>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0" name="Content Placeholder 9"/>
          <p:cNvSpPr>
            <a:spLocks noGrp="1"/>
          </p:cNvSpPr>
          <p:nvPr>
            <p:ph sz="half" idx="1"/>
          </p:nvPr>
        </p:nvSpPr>
        <p:spPr>
          <a:xfrm>
            <a:off x="301752" y="1371600"/>
            <a:ext cx="4038600" cy="4681728"/>
          </a:xfrm>
        </p:spPr>
        <p:txBody>
          <a:bodyPr/>
          <a:lstStyle>
            <a:lvl1pPr>
              <a:defRPr sz="2500"/>
            </a:lvl1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2" name="Content Placeholder 11"/>
          <p:cNvSpPr>
            <a:spLocks noGrp="1"/>
          </p:cNvSpPr>
          <p:nvPr>
            <p:ph sz="half" idx="2"/>
          </p:nvPr>
        </p:nvSpPr>
        <p:spPr>
          <a:xfrm>
            <a:off x="4800600" y="1371600"/>
            <a:ext cx="4038600" cy="4681728"/>
          </a:xfrm>
        </p:spPr>
        <p:txBody>
          <a:bodyPr/>
          <a:lstStyle>
            <a:lvl1pPr>
              <a:defRPr sz="2500"/>
            </a:lvl1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bg>
      <p:bgRef idx="1001">
        <a:schemeClr val="bg2"/>
      </p:bgRef>
    </p:bg>
    <p:spTree>
      <p:nvGrpSpPr>
        <p:cNvPr id="1" name=""/>
        <p:cNvGrpSpPr/>
        <p:nvPr/>
      </p:nvGrpSpPr>
      <p:grpSpPr>
        <a:xfrm>
          <a:off x="0" y="0"/>
          <a:ext cx="0" cy="0"/>
          <a:chOff x="0" y="0"/>
          <a:chExt cx="0" cy="0"/>
        </a:xfrm>
      </p:grpSpPr>
      <p:sp>
        <p:nvSpPr>
          <p:cNvPr id="10" name="Straight Connector 9"/>
          <p:cNvSpPr>
            <a:spLocks noChangeShapeType="1"/>
          </p:cNvSpPr>
          <p:nvPr/>
        </p:nvSpPr>
        <p:spPr bwMode="auto">
          <a:xfrm flipV="1">
            <a:off x="4572000" y="2200275"/>
            <a:ext cx="0" cy="4187952"/>
          </a:xfrm>
          <a:prstGeom prst="line">
            <a:avLst/>
          </a:prstGeom>
          <a:noFill/>
          <a:ln w="9525" cap="flat" cmpd="sng" algn="ctr">
            <a:solidFill>
              <a:schemeClr val="tx2"/>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20" name="Rectangle 19"/>
          <p:cNvSpPr>
            <a:spLocks noChangeArrowheads="1"/>
          </p:cNvSpPr>
          <p:nvPr/>
        </p:nvSpPr>
        <p:spPr bwMode="white">
          <a:xfrm>
            <a:off x="0" y="0"/>
            <a:ext cx="9144000" cy="14478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Rectangle 18"/>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21" name="Rectangle 20"/>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22" name="Rectangle 21"/>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1" name="Rectangle 10"/>
          <p:cNvSpPr/>
          <p:nvPr/>
        </p:nvSpPr>
        <p:spPr>
          <a:xfrm>
            <a:off x="152400" y="1371600"/>
            <a:ext cx="8833104" cy="914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Rectangle 12"/>
          <p:cNvSpPr>
            <a:spLocks noChangeArrowheads="1"/>
          </p:cNvSpPr>
          <p:nvPr/>
        </p:nvSpPr>
        <p:spPr bwMode="auto">
          <a:xfrm>
            <a:off x="145923" y="6391656"/>
            <a:ext cx="8833104" cy="310896"/>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3" name="Text Placeholder 2"/>
          <p:cNvSpPr>
            <a:spLocks noGrp="1"/>
          </p:cNvSpPr>
          <p:nvPr>
            <p:ph type="body" idx="1"/>
          </p:nvPr>
        </p:nvSpPr>
        <p:spPr>
          <a:xfrm>
            <a:off x="301752" y="1524000"/>
            <a:ext cx="4040188" cy="732974"/>
          </a:xfrm>
          <a:noFill/>
          <a:ln w="15875" cap="rnd" cmpd="sng" algn="ctr">
            <a:noFill/>
            <a:prstDash val="solid"/>
          </a:ln>
        </p:spPr>
        <p:style>
          <a:lnRef idx="3">
            <a:schemeClr val="lt1"/>
          </a:lnRef>
          <a:fillRef idx="1">
            <a:schemeClr val="accent1"/>
          </a:fillRef>
          <a:effectRef idx="1">
            <a:schemeClr val="accent1"/>
          </a:effectRef>
          <a:fontRef idx="minor">
            <a:schemeClr val="lt1"/>
          </a:fontRef>
        </p:style>
        <p:txBody>
          <a:bodyPr anchor="ctr">
            <a:noAutofit/>
          </a:bodyPr>
          <a:lstStyle>
            <a:lvl1pPr marL="0" indent="0">
              <a:buNone/>
              <a:defRPr lang="en-US" sz="2200" b="1" dirty="0" smtClean="0">
                <a:solidFill>
                  <a:srgbClr val="FFFFFF"/>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791330" y="1524000"/>
            <a:ext cx="4041775" cy="731520"/>
          </a:xfrm>
          <a:noFill/>
          <a:ln w="15875" cap="rnd" cmpd="sng" algn="ctr">
            <a:noFill/>
            <a:prstDash val="solid"/>
          </a:ln>
        </p:spPr>
        <p:style>
          <a:lnRef idx="3">
            <a:schemeClr val="lt1"/>
          </a:lnRef>
          <a:fillRef idx="1">
            <a:schemeClr val="accent2"/>
          </a:fillRef>
          <a:effectRef idx="1">
            <a:schemeClr val="accent2"/>
          </a:effectRef>
          <a:fontRef idx="minor">
            <a:schemeClr val="lt1"/>
          </a:fontRef>
        </p:style>
        <p:txBody>
          <a:bodyPr anchor="ctr">
            <a:noAutofit/>
          </a:bodyPr>
          <a:lstStyle>
            <a:lvl1pPr marL="0" indent="0">
              <a:buNone/>
              <a:defRPr sz="2200" b="1"/>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7" name="Date Placeholder 6"/>
          <p:cNvSpPr>
            <a:spLocks noGrp="1"/>
          </p:cNvSpPr>
          <p:nvPr>
            <p:ph type="dt" sz="half" idx="10"/>
          </p:nvPr>
        </p:nvSpPr>
        <p:spPr/>
        <p:txBody>
          <a:bodyPr/>
          <a:lstStyle/>
          <a:p>
            <a:fld id="{A63AD868-CD8E-407C-9F79-2FD0620B03AA}" type="datetimeFigureOut">
              <a:rPr lang="ro-RO" smtClean="0"/>
              <a:t>30.04.2020</a:t>
            </a:fld>
            <a:endParaRPr lang="ro-RO"/>
          </a:p>
        </p:txBody>
      </p:sp>
      <p:sp>
        <p:nvSpPr>
          <p:cNvPr id="8" name="Footer Placeholder 7"/>
          <p:cNvSpPr>
            <a:spLocks noGrp="1"/>
          </p:cNvSpPr>
          <p:nvPr>
            <p:ph type="ftr" sz="quarter" idx="11"/>
          </p:nvPr>
        </p:nvSpPr>
        <p:spPr>
          <a:xfrm>
            <a:off x="304800" y="6409944"/>
            <a:ext cx="3581400" cy="365760"/>
          </a:xfrm>
        </p:spPr>
        <p:txBody>
          <a:bodyPr/>
          <a:lstStyle/>
          <a:p>
            <a:endParaRPr lang="ro-RO"/>
          </a:p>
        </p:txBody>
      </p:sp>
      <p:sp>
        <p:nvSpPr>
          <p:cNvPr id="15" name="Straight Connector 14"/>
          <p:cNvSpPr>
            <a:spLocks noChangeShapeType="1"/>
          </p:cNvSpPr>
          <p:nvPr/>
        </p:nvSpPr>
        <p:spPr bwMode="auto">
          <a:xfrm>
            <a:off x="152400" y="128016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8" name="Rectangle 17"/>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24" name="Content Placeholder 23"/>
          <p:cNvSpPr>
            <a:spLocks noGrp="1"/>
          </p:cNvSpPr>
          <p:nvPr>
            <p:ph sz="quarter" idx="2"/>
          </p:nvPr>
        </p:nvSpPr>
        <p:spPr>
          <a:xfrm>
            <a:off x="301752" y="2471383"/>
            <a:ext cx="4041648" cy="3818404"/>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6" name="Content Placeholder 25"/>
          <p:cNvSpPr>
            <a:spLocks noGrp="1"/>
          </p:cNvSpPr>
          <p:nvPr>
            <p:ph sz="quarter" idx="4"/>
          </p:nvPr>
        </p:nvSpPr>
        <p:spPr>
          <a:xfrm>
            <a:off x="4800600" y="2471383"/>
            <a:ext cx="4038600" cy="3822192"/>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5" name="Oval 24"/>
          <p:cNvSpPr/>
          <p:nvPr/>
        </p:nvSpPr>
        <p:spPr>
          <a:xfrm>
            <a:off x="4267200" y="956036"/>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7" name="Oval 26"/>
          <p:cNvSpPr/>
          <p:nvPr/>
        </p:nvSpPr>
        <p:spPr>
          <a:xfrm>
            <a:off x="4361688" y="1050524"/>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Slide Number Placeholder 8"/>
          <p:cNvSpPr>
            <a:spLocks noGrp="1"/>
          </p:cNvSpPr>
          <p:nvPr>
            <p:ph type="sldNum" sz="quarter" idx="12"/>
          </p:nvPr>
        </p:nvSpPr>
        <p:spPr>
          <a:xfrm>
            <a:off x="4343400" y="1042416"/>
            <a:ext cx="457200" cy="441325"/>
          </a:xfrm>
        </p:spPr>
        <p:txBody>
          <a:bodyPr/>
          <a:lstStyle>
            <a:lvl1pPr algn="ctr">
              <a:defRPr/>
            </a:lvl1pPr>
          </a:lstStyle>
          <a:p>
            <a:fld id="{8F96786F-13A3-4FD2-8613-D76A24B1B405}" type="slidenum">
              <a:rPr lang="ro-RO" smtClean="0"/>
              <a:t>‹#›</a:t>
            </a:fld>
            <a:endParaRPr lang="ro-RO"/>
          </a:p>
        </p:txBody>
      </p:sp>
      <p:sp>
        <p:nvSpPr>
          <p:cNvPr id="23" name="Title 22"/>
          <p:cNvSpPr>
            <a:spLocks noGrp="1"/>
          </p:cNvSpPr>
          <p:nvPr>
            <p:ph type="title"/>
          </p:nvPr>
        </p:nvSpPr>
        <p:spPr/>
        <p:txBody>
          <a:bodyPr rtlCol="0" anchor="b" anchorCtr="0"/>
          <a:lstStyle/>
          <a:p>
            <a:r>
              <a:rPr kumimoji="0" lang="en-US" smtClean="0"/>
              <a:t>Click to edit Master title style</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A63AD868-CD8E-407C-9F79-2FD0620B03AA}" type="datetimeFigureOut">
              <a:rPr lang="ro-RO" smtClean="0"/>
              <a:t>30.04.2020</a:t>
            </a:fld>
            <a:endParaRPr lang="ro-RO"/>
          </a:p>
        </p:txBody>
      </p:sp>
      <p:sp>
        <p:nvSpPr>
          <p:cNvPr id="4" name="Footer Placeholder 3"/>
          <p:cNvSpPr>
            <a:spLocks noGrp="1"/>
          </p:cNvSpPr>
          <p:nvPr>
            <p:ph type="ftr" sz="quarter" idx="11"/>
          </p:nvPr>
        </p:nvSpPr>
        <p:spPr/>
        <p:txBody>
          <a:bodyPr/>
          <a:lstStyle/>
          <a:p>
            <a:endParaRPr lang="ro-RO"/>
          </a:p>
        </p:txBody>
      </p:sp>
      <p:sp>
        <p:nvSpPr>
          <p:cNvPr id="5" name="Slide Number Placeholder 4"/>
          <p:cNvSpPr>
            <a:spLocks noGrp="1"/>
          </p:cNvSpPr>
          <p:nvPr>
            <p:ph type="sldNum" sz="quarter" idx="12"/>
          </p:nvPr>
        </p:nvSpPr>
        <p:spPr>
          <a:xfrm>
            <a:off x="4343400" y="1036020"/>
            <a:ext cx="457200" cy="441325"/>
          </a:xfrm>
        </p:spPr>
        <p:txBody>
          <a:bodyPr/>
          <a:lstStyle/>
          <a:p>
            <a:fld id="{8F96786F-13A3-4FD2-8613-D76A24B1B405}" type="slidenum">
              <a:rPr lang="ro-RO" smtClean="0"/>
              <a:t>‹#›</a:t>
            </a:fld>
            <a:endParaRPr lang="ro-RO"/>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7" name="Rectangle 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8" name="Rectangle 7"/>
          <p:cNvSpPr>
            <a:spLocks noChangeArrowheads="1"/>
          </p:cNvSpPr>
          <p:nvPr/>
        </p:nvSpPr>
        <p:spPr bwMode="white">
          <a:xfrm>
            <a:off x="0" y="0"/>
            <a:ext cx="9144000" cy="155448"/>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0" name="Rectangle 9"/>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Rectangle 8"/>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5" name="Rectangle 4"/>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6" name="Rectangle 5"/>
          <p:cNvSpPr>
            <a:spLocks noChangeArrowheads="1"/>
          </p:cNvSpPr>
          <p:nvPr/>
        </p:nvSpPr>
        <p:spPr bwMode="auto">
          <a:xfrm>
            <a:off x="152400" y="158496"/>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2" name="Date Placeholder 1"/>
          <p:cNvSpPr>
            <a:spLocks noGrp="1"/>
          </p:cNvSpPr>
          <p:nvPr>
            <p:ph type="dt" sz="half" idx="10"/>
          </p:nvPr>
        </p:nvSpPr>
        <p:spPr/>
        <p:txBody>
          <a:bodyPr/>
          <a:lstStyle/>
          <a:p>
            <a:fld id="{A63AD868-CD8E-407C-9F79-2FD0620B03AA}" type="datetimeFigureOut">
              <a:rPr lang="ro-RO" smtClean="0"/>
              <a:t>30.04.2020</a:t>
            </a:fld>
            <a:endParaRPr lang="ro-RO"/>
          </a:p>
        </p:txBody>
      </p:sp>
      <p:sp>
        <p:nvSpPr>
          <p:cNvPr id="3" name="Footer Placeholder 2"/>
          <p:cNvSpPr>
            <a:spLocks noGrp="1"/>
          </p:cNvSpPr>
          <p:nvPr>
            <p:ph type="ftr" sz="quarter" idx="11"/>
          </p:nvPr>
        </p:nvSpPr>
        <p:spPr/>
        <p:txBody>
          <a:bodyPr/>
          <a:lstStyle/>
          <a:p>
            <a:endParaRPr lang="ro-RO"/>
          </a:p>
        </p:txBody>
      </p:sp>
      <p:sp>
        <p:nvSpPr>
          <p:cNvPr id="4" name="Slide Number Placeholder 3"/>
          <p:cNvSpPr>
            <a:spLocks noGrp="1"/>
          </p:cNvSpPr>
          <p:nvPr>
            <p:ph type="sldNum" sz="quarter" idx="12"/>
          </p:nvPr>
        </p:nvSpPr>
        <p:spPr>
          <a:xfrm>
            <a:off x="4267200" y="6324600"/>
            <a:ext cx="609600" cy="441324"/>
          </a:xfrm>
        </p:spPr>
        <p:txBody>
          <a:bodyPr/>
          <a:lstStyle>
            <a:lvl1pPr>
              <a:defRPr>
                <a:solidFill>
                  <a:srgbClr val="FFFFFF"/>
                </a:solidFill>
              </a:defRPr>
            </a:lvl1pPr>
          </a:lstStyle>
          <a:p>
            <a:fld id="{8F96786F-13A3-4FD2-8613-D76A24B1B405}" type="slidenum">
              <a:rPr lang="ro-RO" smtClean="0"/>
              <a:t>‹#›</a:t>
            </a:fld>
            <a:endParaRPr lang="ro-RO"/>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Ref idx="1001">
        <a:schemeClr val="bg1"/>
      </p:bgRef>
    </p:bg>
    <p:spTree>
      <p:nvGrpSpPr>
        <p:cNvPr id="1" name=""/>
        <p:cNvGrpSpPr/>
        <p:nvPr/>
      </p:nvGrpSpPr>
      <p:grpSpPr>
        <a:xfrm>
          <a:off x="0" y="0"/>
          <a:ext cx="0" cy="0"/>
          <a:chOff x="0" y="0"/>
          <a:chExt cx="0" cy="0"/>
        </a:xfrm>
      </p:grpSpPr>
      <p:sp>
        <p:nvSpPr>
          <p:cNvPr id="19" name="Rectangle 18"/>
          <p:cNvSpPr>
            <a:spLocks noChangeArrowheads="1"/>
          </p:cNvSpPr>
          <p:nvPr/>
        </p:nvSpPr>
        <p:spPr bwMode="auto">
          <a:xfrm>
            <a:off x="152400" y="152400"/>
            <a:ext cx="8833104" cy="304800"/>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5" name="Rectangle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Rectangle 17"/>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Rectangle 15"/>
          <p:cNvSpPr>
            <a:spLocks noChangeArrowheads="1"/>
          </p:cNvSpPr>
          <p:nvPr/>
        </p:nvSpPr>
        <p:spPr bwMode="white">
          <a:xfrm>
            <a:off x="0" y="0"/>
            <a:ext cx="9144000" cy="118872"/>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7" name="Rectangle 16"/>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3" name="Rectangle 12"/>
          <p:cNvSpPr/>
          <p:nvPr/>
        </p:nvSpPr>
        <p:spPr>
          <a:xfrm>
            <a:off x="152400" y="609600"/>
            <a:ext cx="2743200" cy="5867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381000" y="914400"/>
            <a:ext cx="2362200" cy="990600"/>
          </a:xfrm>
        </p:spPr>
        <p:txBody>
          <a:bodyPr anchor="b">
            <a:noAutofit/>
          </a:bodyPr>
          <a:lstStyle>
            <a:lvl1pPr algn="l">
              <a:buNone/>
              <a:defRPr sz="2200" b="1">
                <a:solidFill>
                  <a:srgbClr val="FFFFFF"/>
                </a:solidFill>
              </a:defRPr>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381000" y="1981200"/>
            <a:ext cx="2362200" cy="4144963"/>
          </a:xfrm>
        </p:spPr>
        <p:txBody>
          <a:bodyPr/>
          <a:lstStyle>
            <a:lvl1pPr marL="0" indent="0">
              <a:spcAft>
                <a:spcPts val="1000"/>
              </a:spcAft>
              <a:buNone/>
              <a:defRPr sz="1600">
                <a:solidFill>
                  <a:srgbClr val="FFFFFF"/>
                </a:solidFill>
              </a:defRPr>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8" name="Rectangle 7"/>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9" name="Straight Connector 8"/>
          <p:cNvSpPr>
            <a:spLocks noChangeShapeType="1"/>
          </p:cNvSpPr>
          <p:nvPr/>
        </p:nvSpPr>
        <p:spPr bwMode="auto">
          <a:xfrm>
            <a:off x="152400" y="533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20" name="Content Placeholder 19"/>
          <p:cNvSpPr>
            <a:spLocks noGrp="1"/>
          </p:cNvSpPr>
          <p:nvPr>
            <p:ph sz="quarter" idx="1"/>
          </p:nvPr>
        </p:nvSpPr>
        <p:spPr>
          <a:xfrm>
            <a:off x="3124200" y="685800"/>
            <a:ext cx="5638800" cy="54102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0" name="Oval 9"/>
          <p:cNvSpPr/>
          <p:nvPr/>
        </p:nvSpPr>
        <p:spPr>
          <a:xfrm>
            <a:off x="1295400" y="228600"/>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Oval 10"/>
          <p:cNvSpPr/>
          <p:nvPr/>
        </p:nvSpPr>
        <p:spPr>
          <a:xfrm>
            <a:off x="1389888" y="323088"/>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7" name="Slide Number Placeholder 6"/>
          <p:cNvSpPr>
            <a:spLocks noGrp="1"/>
          </p:cNvSpPr>
          <p:nvPr>
            <p:ph type="sldNum" sz="quarter" idx="12"/>
          </p:nvPr>
        </p:nvSpPr>
        <p:spPr>
          <a:xfrm>
            <a:off x="1371600" y="312738"/>
            <a:ext cx="457200" cy="441325"/>
          </a:xfrm>
        </p:spPr>
        <p:txBody>
          <a:bodyPr/>
          <a:lstStyle>
            <a:lvl1pPr>
              <a:defRPr>
                <a:solidFill>
                  <a:schemeClr val="accent3">
                    <a:shade val="75000"/>
                  </a:schemeClr>
                </a:solidFill>
              </a:defRPr>
            </a:lvl1pPr>
          </a:lstStyle>
          <a:p>
            <a:fld id="{8F96786F-13A3-4FD2-8613-D76A24B1B405}" type="slidenum">
              <a:rPr lang="ro-RO" smtClean="0"/>
              <a:t>‹#›</a:t>
            </a:fld>
            <a:endParaRPr lang="ro-RO"/>
          </a:p>
        </p:txBody>
      </p:sp>
      <p:sp>
        <p:nvSpPr>
          <p:cNvPr id="21" name="Rectangle 20"/>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5" name="Date Placeholder 4"/>
          <p:cNvSpPr>
            <a:spLocks noGrp="1"/>
          </p:cNvSpPr>
          <p:nvPr>
            <p:ph type="dt" sz="half" idx="10"/>
          </p:nvPr>
        </p:nvSpPr>
        <p:spPr/>
        <p:txBody>
          <a:bodyPr/>
          <a:lstStyle/>
          <a:p>
            <a:fld id="{A63AD868-CD8E-407C-9F79-2FD0620B03AA}" type="datetimeFigureOut">
              <a:rPr lang="ro-RO" smtClean="0"/>
              <a:t>30.04.2020</a:t>
            </a:fld>
            <a:endParaRPr lang="ro-RO"/>
          </a:p>
        </p:txBody>
      </p:sp>
      <p:sp>
        <p:nvSpPr>
          <p:cNvPr id="6" name="Footer Placeholder 5"/>
          <p:cNvSpPr>
            <a:spLocks noGrp="1"/>
          </p:cNvSpPr>
          <p:nvPr>
            <p:ph type="ftr" sz="quarter" idx="11"/>
          </p:nvPr>
        </p:nvSpPr>
        <p:spPr>
          <a:xfrm>
            <a:off x="301752" y="6410848"/>
            <a:ext cx="3383280" cy="365760"/>
          </a:xfrm>
        </p:spPr>
        <p:txBody>
          <a:bodyPr/>
          <a:lstStyle/>
          <a:p>
            <a:endParaRPr lang="ro-RO"/>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1" name="Straight Connector 20"/>
          <p:cNvSpPr>
            <a:spLocks noChangeShapeType="1"/>
          </p:cNvSpPr>
          <p:nvPr/>
        </p:nvSpPr>
        <p:spPr bwMode="auto">
          <a:xfrm>
            <a:off x="152400" y="533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9" name="Rectangle 18"/>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Rectangle 15"/>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7" name="Rectangle 16"/>
          <p:cNvSpPr>
            <a:spLocks noChangeArrowheads="1"/>
          </p:cNvSpPr>
          <p:nvPr/>
        </p:nvSpPr>
        <p:spPr bwMode="white">
          <a:xfrm>
            <a:off x="0" y="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Rectangle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20" name="Rectangle 19"/>
          <p:cNvSpPr>
            <a:spLocks noChangeArrowheads="1"/>
          </p:cNvSpPr>
          <p:nvPr/>
        </p:nvSpPr>
        <p:spPr bwMode="auto">
          <a:xfrm>
            <a:off x="152400" y="152400"/>
            <a:ext cx="8833104" cy="301752"/>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8" name="Rectangle 7"/>
          <p:cNvSpPr/>
          <p:nvPr/>
        </p:nvSpPr>
        <p:spPr>
          <a:xfrm>
            <a:off x="152400" y="609600"/>
            <a:ext cx="2743200" cy="5867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5" name="Rectangle 14"/>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2" name="Oval 11"/>
          <p:cNvSpPr/>
          <p:nvPr/>
        </p:nvSpPr>
        <p:spPr>
          <a:xfrm>
            <a:off x="1295400" y="228600"/>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Oval 12"/>
          <p:cNvSpPr/>
          <p:nvPr/>
        </p:nvSpPr>
        <p:spPr>
          <a:xfrm>
            <a:off x="1389888" y="323088"/>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7" name="Slide Number Placeholder 6"/>
          <p:cNvSpPr>
            <a:spLocks noGrp="1"/>
          </p:cNvSpPr>
          <p:nvPr>
            <p:ph type="sldNum" sz="quarter" idx="12"/>
          </p:nvPr>
        </p:nvSpPr>
        <p:spPr>
          <a:xfrm>
            <a:off x="1371600" y="312738"/>
            <a:ext cx="457200" cy="441325"/>
          </a:xfrm>
        </p:spPr>
        <p:txBody>
          <a:bodyPr/>
          <a:lstStyle/>
          <a:p>
            <a:fld id="{8F96786F-13A3-4FD2-8613-D76A24B1B405}" type="slidenum">
              <a:rPr lang="ro-RO" smtClean="0"/>
              <a:t>‹#›</a:t>
            </a:fld>
            <a:endParaRPr lang="ro-RO"/>
          </a:p>
        </p:txBody>
      </p:sp>
      <p:sp>
        <p:nvSpPr>
          <p:cNvPr id="2" name="Title 1"/>
          <p:cNvSpPr>
            <a:spLocks noGrp="1"/>
          </p:cNvSpPr>
          <p:nvPr>
            <p:ph type="title"/>
          </p:nvPr>
        </p:nvSpPr>
        <p:spPr>
          <a:xfrm>
            <a:off x="3000375" y="5029200"/>
            <a:ext cx="5867400" cy="1219200"/>
          </a:xfrm>
        </p:spPr>
        <p:txBody>
          <a:bodyPr anchor="t">
            <a:noAutofit/>
          </a:bodyPr>
          <a:lstStyle>
            <a:lvl1pPr algn="l">
              <a:buNone/>
              <a:defRPr sz="2400" b="1">
                <a:solidFill>
                  <a:schemeClr val="tx2"/>
                </a:solidFill>
              </a:defRPr>
            </a:lvl1pPr>
          </a:lstStyle>
          <a:p>
            <a:r>
              <a:rPr kumimoji="0" lang="en-US" smtClean="0"/>
              <a:t>Click to edit Master title style</a:t>
            </a:r>
            <a:endParaRPr kumimoji="0" lang="en-US"/>
          </a:p>
        </p:txBody>
      </p:sp>
      <p:sp>
        <p:nvSpPr>
          <p:cNvPr id="3" name="Picture Placeholder 2"/>
          <p:cNvSpPr>
            <a:spLocks noGrp="1"/>
          </p:cNvSpPr>
          <p:nvPr>
            <p:ph type="pic" idx="1"/>
          </p:nvPr>
        </p:nvSpPr>
        <p:spPr>
          <a:xfrm>
            <a:off x="3000375" y="609600"/>
            <a:ext cx="5867400" cy="4267200"/>
          </a:xfrm>
        </p:spPr>
        <p:txBody>
          <a:bodyPr/>
          <a:lstStyle>
            <a:lvl1pPr marL="0" indent="0">
              <a:buNone/>
              <a:defRPr sz="3200"/>
            </a:lvl1pPr>
          </a:lstStyle>
          <a:p>
            <a:r>
              <a:rPr kumimoji="0" lang="en-US" smtClean="0"/>
              <a:t>Click icon to add picture</a:t>
            </a:r>
            <a:endParaRPr kumimoji="0" lang="en-US" dirty="0"/>
          </a:p>
        </p:txBody>
      </p:sp>
      <p:sp>
        <p:nvSpPr>
          <p:cNvPr id="4" name="Text Placeholder 3"/>
          <p:cNvSpPr>
            <a:spLocks noGrp="1"/>
          </p:cNvSpPr>
          <p:nvPr>
            <p:ph type="body" sz="half" idx="2"/>
          </p:nvPr>
        </p:nvSpPr>
        <p:spPr>
          <a:xfrm>
            <a:off x="381000" y="990600"/>
            <a:ext cx="2438400" cy="5257800"/>
          </a:xfrm>
        </p:spPr>
        <p:txBody>
          <a:bodyPr/>
          <a:lstStyle>
            <a:lvl1pPr marL="0" indent="0">
              <a:spcAft>
                <a:spcPts val="1000"/>
              </a:spcAft>
              <a:buFontTx/>
              <a:buNone/>
              <a:defRPr sz="1600">
                <a:solidFill>
                  <a:srgbClr val="FFFFFF"/>
                </a:solidFill>
              </a:defRPr>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22" name="Rectangle 21"/>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5" name="Date Placeholder 4"/>
          <p:cNvSpPr>
            <a:spLocks noGrp="1"/>
          </p:cNvSpPr>
          <p:nvPr>
            <p:ph type="dt" sz="half" idx="10"/>
          </p:nvPr>
        </p:nvSpPr>
        <p:spPr>
          <a:xfrm>
            <a:off x="5788152" y="6404984"/>
            <a:ext cx="3044952" cy="365760"/>
          </a:xfrm>
        </p:spPr>
        <p:txBody>
          <a:bodyPr/>
          <a:lstStyle/>
          <a:p>
            <a:fld id="{A63AD868-CD8E-407C-9F79-2FD0620B03AA}" type="datetimeFigureOut">
              <a:rPr lang="ro-RO" smtClean="0"/>
              <a:t>30.04.2020</a:t>
            </a:fld>
            <a:endParaRPr lang="ro-RO"/>
          </a:p>
        </p:txBody>
      </p:sp>
      <p:sp>
        <p:nvSpPr>
          <p:cNvPr id="6" name="Footer Placeholder 5"/>
          <p:cNvSpPr>
            <a:spLocks noGrp="1"/>
          </p:cNvSpPr>
          <p:nvPr>
            <p:ph type="ftr" sz="quarter" idx="11"/>
          </p:nvPr>
        </p:nvSpPr>
        <p:spPr>
          <a:xfrm>
            <a:off x="301752" y="6410848"/>
            <a:ext cx="3584448" cy="365760"/>
          </a:xfrm>
        </p:spPr>
        <p:txBody>
          <a:bodyPr/>
          <a:lstStyle/>
          <a:p>
            <a:endParaRPr lang="ro-RO"/>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A63AD868-CD8E-407C-9F79-2FD0620B03AA}" type="datetimeFigureOut">
              <a:rPr lang="ro-RO" smtClean="0"/>
              <a:t>30.04.2020</a:t>
            </a:fld>
            <a:endParaRPr lang="ro-RO"/>
          </a:p>
        </p:txBody>
      </p:sp>
      <p:sp>
        <p:nvSpPr>
          <p:cNvPr id="5" name="Footer Placeholder 4"/>
          <p:cNvSpPr>
            <a:spLocks noGrp="1"/>
          </p:cNvSpPr>
          <p:nvPr>
            <p:ph type="ftr" sz="quarter" idx="11"/>
          </p:nvPr>
        </p:nvSpPr>
        <p:spPr/>
        <p:txBody>
          <a:bodyPr/>
          <a:lstStyle/>
          <a:p>
            <a:endParaRPr lang="ro-RO"/>
          </a:p>
        </p:txBody>
      </p:sp>
      <p:sp>
        <p:nvSpPr>
          <p:cNvPr id="6" name="Slide Number Placeholder 5"/>
          <p:cNvSpPr>
            <a:spLocks noGrp="1"/>
          </p:cNvSpPr>
          <p:nvPr>
            <p:ph type="sldNum" sz="quarter" idx="12"/>
          </p:nvPr>
        </p:nvSpPr>
        <p:spPr/>
        <p:txBody>
          <a:bodyPr/>
          <a:lstStyle/>
          <a:p>
            <a:fld id="{8F96786F-13A3-4FD2-8613-D76A24B1B405}" type="slidenum">
              <a:rPr lang="ro-RO" smtClean="0"/>
              <a:t>‹#›</a:t>
            </a:fld>
            <a:endParaRPr lang="ro-RO"/>
          </a:p>
        </p:txBody>
      </p:sp>
    </p:spTree>
  </p:cSld>
  <p:clrMapOvr>
    <a:overrideClrMapping bg1="lt1" tx1="dk1" bg2="lt2" tx2="dk2" accent1="accent1" accent2="accent2" accent3="accent3" accent4="accent4" accent5="accent5" accent6="accent6" hlink="hlink" folHlink="folHlink"/>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bg>
      <p:bgRef idx="1001">
        <a:schemeClr val="bg2"/>
      </p:bgRef>
    </p:bg>
    <p:spTree>
      <p:nvGrpSpPr>
        <p:cNvPr id="1" name=""/>
        <p:cNvGrpSpPr/>
        <p:nvPr/>
      </p:nvGrpSpPr>
      <p:grpSpPr>
        <a:xfrm>
          <a:off x="0" y="0"/>
          <a:ext cx="0" cy="0"/>
          <a:chOff x="0" y="0"/>
          <a:chExt cx="0" cy="0"/>
        </a:xfrm>
      </p:grpSpPr>
      <p:sp>
        <p:nvSpPr>
          <p:cNvPr id="7" name="Rectangle 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8" name="Rectangle 7"/>
          <p:cNvSpPr>
            <a:spLocks noChangeArrowheads="1"/>
          </p:cNvSpPr>
          <p:nvPr/>
        </p:nvSpPr>
        <p:spPr bwMode="white">
          <a:xfrm>
            <a:off x="7010400" y="0"/>
            <a:ext cx="21336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Rectangle 8"/>
          <p:cNvSpPr>
            <a:spLocks noChangeArrowheads="1"/>
          </p:cNvSpPr>
          <p:nvPr/>
        </p:nvSpPr>
        <p:spPr bwMode="white">
          <a:xfrm>
            <a:off x="0" y="0"/>
            <a:ext cx="9144000" cy="155448"/>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0" name="Rectangle 9"/>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1" name="Rectangle 10"/>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2" name="Rectangle 11"/>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3" name="Straight Connector 12"/>
          <p:cNvSpPr>
            <a:spLocks noChangeShapeType="1"/>
          </p:cNvSpPr>
          <p:nvPr/>
        </p:nvSpPr>
        <p:spPr bwMode="auto">
          <a:xfrm rot="5400000">
            <a:off x="4021836" y="3278124"/>
            <a:ext cx="6245352" cy="0"/>
          </a:xfrm>
          <a:prstGeom prst="line">
            <a:avLst/>
          </a:prstGeom>
          <a:noFill/>
          <a:ln w="9525"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4" name="Oval 13"/>
          <p:cNvSpPr/>
          <p:nvPr/>
        </p:nvSpPr>
        <p:spPr>
          <a:xfrm>
            <a:off x="6839712" y="2925763"/>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5" name="Oval 14"/>
          <p:cNvSpPr/>
          <p:nvPr/>
        </p:nvSpPr>
        <p:spPr>
          <a:xfrm>
            <a:off x="6934200" y="3020251"/>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Slide Number Placeholder 5"/>
          <p:cNvSpPr>
            <a:spLocks noGrp="1"/>
          </p:cNvSpPr>
          <p:nvPr>
            <p:ph type="sldNum" sz="quarter" idx="12"/>
          </p:nvPr>
        </p:nvSpPr>
        <p:spPr>
          <a:xfrm>
            <a:off x="6915912" y="3009901"/>
            <a:ext cx="457200" cy="441325"/>
          </a:xfrm>
        </p:spPr>
        <p:txBody>
          <a:bodyPr/>
          <a:lstStyle/>
          <a:p>
            <a:fld id="{8F96786F-13A3-4FD2-8613-D76A24B1B405}" type="slidenum">
              <a:rPr lang="ro-RO" smtClean="0"/>
              <a:t>‹#›</a:t>
            </a:fld>
            <a:endParaRPr lang="ro-RO"/>
          </a:p>
        </p:txBody>
      </p:sp>
      <p:sp>
        <p:nvSpPr>
          <p:cNvPr id="3" name="Vertical Text Placeholder 2"/>
          <p:cNvSpPr>
            <a:spLocks noGrp="1"/>
          </p:cNvSpPr>
          <p:nvPr>
            <p:ph type="body" orient="vert" idx="1"/>
          </p:nvPr>
        </p:nvSpPr>
        <p:spPr>
          <a:xfrm>
            <a:off x="304800" y="304800"/>
            <a:ext cx="6553200" cy="5821366"/>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A63AD868-CD8E-407C-9F79-2FD0620B03AA}" type="datetimeFigureOut">
              <a:rPr lang="ro-RO" smtClean="0"/>
              <a:t>30.04.2020</a:t>
            </a:fld>
            <a:endParaRPr lang="ro-RO"/>
          </a:p>
        </p:txBody>
      </p:sp>
      <p:sp>
        <p:nvSpPr>
          <p:cNvPr id="5" name="Footer Placeholder 4"/>
          <p:cNvSpPr>
            <a:spLocks noGrp="1"/>
          </p:cNvSpPr>
          <p:nvPr>
            <p:ph type="ftr" sz="quarter" idx="11"/>
          </p:nvPr>
        </p:nvSpPr>
        <p:spPr/>
        <p:txBody>
          <a:bodyPr/>
          <a:lstStyle/>
          <a:p>
            <a:endParaRPr lang="ro-RO"/>
          </a:p>
        </p:txBody>
      </p:sp>
      <p:sp>
        <p:nvSpPr>
          <p:cNvPr id="2" name="Vertical Title 1"/>
          <p:cNvSpPr>
            <a:spLocks noGrp="1"/>
          </p:cNvSpPr>
          <p:nvPr>
            <p:ph type="title" orient="vert"/>
          </p:nvPr>
        </p:nvSpPr>
        <p:spPr>
          <a:xfrm>
            <a:off x="7391400" y="304801"/>
            <a:ext cx="1447800" cy="5851525"/>
          </a:xfrm>
        </p:spPr>
        <p:txBody>
          <a:bodyPr vert="eaVert"/>
          <a:lstStyle/>
          <a:p>
            <a:r>
              <a:rPr kumimoji="0" lang="en-US" smtClean="0"/>
              <a:t>Click to edit Master title style</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7" name="Rectangle 1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Rectangle 15"/>
          <p:cNvSpPr>
            <a:spLocks noChangeArrowheads="1"/>
          </p:cNvSpPr>
          <p:nvPr/>
        </p:nvSpPr>
        <p:spPr bwMode="white">
          <a:xfrm>
            <a:off x="0" y="0"/>
            <a:ext cx="9144000" cy="1393371"/>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Rectangle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Rectangle 18"/>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Rectangle 8"/>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4" name="Date Placeholder 13"/>
          <p:cNvSpPr>
            <a:spLocks noGrp="1"/>
          </p:cNvSpPr>
          <p:nvPr>
            <p:ph type="dt" sz="half" idx="2"/>
          </p:nvPr>
        </p:nvSpPr>
        <p:spPr>
          <a:xfrm>
            <a:off x="5791200" y="6404984"/>
            <a:ext cx="3044952" cy="365760"/>
          </a:xfrm>
          <a:prstGeom prst="rect">
            <a:avLst/>
          </a:prstGeom>
        </p:spPr>
        <p:txBody>
          <a:bodyPr vert="horz"/>
          <a:lstStyle>
            <a:lvl1pPr algn="r" eaLnBrk="1" latinLnBrk="0" hangingPunct="1">
              <a:defRPr kumimoji="0" sz="1400">
                <a:solidFill>
                  <a:srgbClr val="FFFFFF"/>
                </a:solidFill>
              </a:defRPr>
            </a:lvl1pPr>
          </a:lstStyle>
          <a:p>
            <a:fld id="{A63AD868-CD8E-407C-9F79-2FD0620B03AA}" type="datetimeFigureOut">
              <a:rPr lang="ro-RO" smtClean="0"/>
              <a:t>30.04.2020</a:t>
            </a:fld>
            <a:endParaRPr lang="ro-RO"/>
          </a:p>
        </p:txBody>
      </p:sp>
      <p:sp>
        <p:nvSpPr>
          <p:cNvPr id="3" name="Footer Placeholder 2"/>
          <p:cNvSpPr>
            <a:spLocks noGrp="1"/>
          </p:cNvSpPr>
          <p:nvPr>
            <p:ph type="ftr" sz="quarter" idx="3"/>
          </p:nvPr>
        </p:nvSpPr>
        <p:spPr>
          <a:xfrm>
            <a:off x="304800" y="6410848"/>
            <a:ext cx="3581400" cy="365760"/>
          </a:xfrm>
          <a:prstGeom prst="rect">
            <a:avLst/>
          </a:prstGeom>
        </p:spPr>
        <p:txBody>
          <a:bodyPr vert="horz"/>
          <a:lstStyle>
            <a:lvl1pPr algn="l" eaLnBrk="1" latinLnBrk="0" hangingPunct="1">
              <a:defRPr kumimoji="0" sz="1200">
                <a:solidFill>
                  <a:srgbClr val="FFFFFF"/>
                </a:solidFill>
              </a:defRPr>
            </a:lvl1pPr>
          </a:lstStyle>
          <a:p>
            <a:endParaRPr lang="ro-RO"/>
          </a:p>
        </p:txBody>
      </p:sp>
      <p:sp>
        <p:nvSpPr>
          <p:cNvPr id="8" name="Rectangle 7"/>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0" name="Straight Connector 9"/>
          <p:cNvSpPr>
            <a:spLocks noChangeShapeType="1"/>
          </p:cNvSpPr>
          <p:nvPr/>
        </p:nvSpPr>
        <p:spPr bwMode="auto">
          <a:xfrm>
            <a:off x="152400" y="1276743"/>
            <a:ext cx="8833104" cy="0"/>
          </a:xfrm>
          <a:prstGeom prst="line">
            <a:avLst/>
          </a:prstGeom>
          <a:noFill/>
          <a:ln w="9525"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2" name="Oval 11"/>
          <p:cNvSpPr/>
          <p:nvPr/>
        </p:nvSpPr>
        <p:spPr>
          <a:xfrm>
            <a:off x="4267200" y="956036"/>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5" name="Oval 14"/>
          <p:cNvSpPr/>
          <p:nvPr/>
        </p:nvSpPr>
        <p:spPr>
          <a:xfrm>
            <a:off x="4361688" y="1050524"/>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3" name="Slide Number Placeholder 22"/>
          <p:cNvSpPr>
            <a:spLocks noGrp="1"/>
          </p:cNvSpPr>
          <p:nvPr>
            <p:ph type="sldNum" sz="quarter" idx="4"/>
          </p:nvPr>
        </p:nvSpPr>
        <p:spPr>
          <a:xfrm>
            <a:off x="4343400" y="1040174"/>
            <a:ext cx="457200" cy="441325"/>
          </a:xfrm>
          <a:prstGeom prst="rect">
            <a:avLst/>
          </a:prstGeom>
        </p:spPr>
        <p:txBody>
          <a:bodyPr vert="horz" lIns="45720" rIns="45720" anchor="ctr">
            <a:normAutofit/>
          </a:bodyPr>
          <a:lstStyle>
            <a:lvl1pPr algn="ctr" eaLnBrk="1" latinLnBrk="0" hangingPunct="1">
              <a:defRPr kumimoji="0" sz="1600">
                <a:solidFill>
                  <a:schemeClr val="accent3">
                    <a:shade val="75000"/>
                  </a:schemeClr>
                </a:solidFill>
              </a:defRPr>
            </a:lvl1pPr>
          </a:lstStyle>
          <a:p>
            <a:fld id="{8F96786F-13A3-4FD2-8613-D76A24B1B405}" type="slidenum">
              <a:rPr lang="ro-RO" smtClean="0"/>
              <a:t>‹#›</a:t>
            </a:fld>
            <a:endParaRPr lang="ro-RO"/>
          </a:p>
        </p:txBody>
      </p:sp>
      <p:sp>
        <p:nvSpPr>
          <p:cNvPr id="22" name="Title Placeholder 21"/>
          <p:cNvSpPr>
            <a:spLocks noGrp="1"/>
          </p:cNvSpPr>
          <p:nvPr>
            <p:ph type="title"/>
          </p:nvPr>
        </p:nvSpPr>
        <p:spPr>
          <a:xfrm>
            <a:off x="301752" y="228600"/>
            <a:ext cx="8534400" cy="758952"/>
          </a:xfrm>
          <a:prstGeom prst="rect">
            <a:avLst/>
          </a:prstGeom>
        </p:spPr>
        <p:txBody>
          <a:bodyPr vert="horz" anchor="b">
            <a:normAutofit/>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301752" y="1524000"/>
            <a:ext cx="8534400" cy="4599432"/>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ctr" rtl="0" eaLnBrk="1" latinLnBrk="0" hangingPunct="1">
        <a:spcBef>
          <a:spcPct val="0"/>
        </a:spcBef>
        <a:buNone/>
        <a:defRPr kumimoji="0" sz="3300" kern="1200">
          <a:solidFill>
            <a:schemeClr val="accent3">
              <a:shade val="75000"/>
            </a:schemeClr>
          </a:solidFill>
          <a:latin typeface="+mj-lt"/>
          <a:ea typeface="+mj-ea"/>
          <a:cs typeface="+mj-cs"/>
        </a:defRPr>
      </a:lvl1pPr>
    </p:titleStyle>
    <p:bodyStyle>
      <a:lvl1pPr marL="274320" indent="-274320" algn="l" rtl="0" eaLnBrk="1" latinLnBrk="0" hangingPunct="1">
        <a:spcBef>
          <a:spcPct val="20000"/>
        </a:spcBef>
        <a:buClr>
          <a:schemeClr val="accent1"/>
        </a:buClr>
        <a:buSzPct val="85000"/>
        <a:buFont typeface="Wingdings 2"/>
        <a:buChar char=""/>
        <a:defRPr kumimoji="0" sz="2700" kern="1200">
          <a:solidFill>
            <a:schemeClr val="tx1"/>
          </a:solidFill>
          <a:latin typeface="+mn-lt"/>
          <a:ea typeface="+mn-ea"/>
          <a:cs typeface="+mn-cs"/>
        </a:defRPr>
      </a:lvl1pPr>
      <a:lvl2pPr marL="548640" indent="-274320" algn="l" rtl="0" eaLnBrk="1" latinLnBrk="0" hangingPunct="1">
        <a:spcBef>
          <a:spcPct val="20000"/>
        </a:spcBef>
        <a:buClr>
          <a:schemeClr val="accent2"/>
        </a:buClr>
        <a:buSzPct val="70000"/>
        <a:buFont typeface="Wingdings"/>
        <a:buChar char=""/>
        <a:defRPr kumimoji="0" sz="2200" kern="1200">
          <a:solidFill>
            <a:schemeClr val="tx2"/>
          </a:solidFill>
          <a:latin typeface="+mn-lt"/>
          <a:ea typeface="+mn-ea"/>
          <a:cs typeface="+mn-cs"/>
        </a:defRPr>
      </a:lvl2pPr>
      <a:lvl3pPr marL="822960" indent="-228600" algn="l" rtl="0" eaLnBrk="1" latinLnBrk="0" hangingPunct="1">
        <a:spcBef>
          <a:spcPct val="20000"/>
        </a:spcBef>
        <a:buClr>
          <a:schemeClr val="accent3"/>
        </a:buClr>
        <a:buSzPct val="75000"/>
        <a:buFont typeface="Wingdings 2"/>
        <a:buChar char=""/>
        <a:defRPr kumimoji="0" sz="2000" kern="1200">
          <a:solidFill>
            <a:schemeClr val="tx1"/>
          </a:solidFill>
          <a:latin typeface="+mn-lt"/>
          <a:ea typeface="+mn-ea"/>
          <a:cs typeface="+mn-cs"/>
        </a:defRPr>
      </a:lvl3pPr>
      <a:lvl4pPr marL="1097280" indent="-228600" algn="l" rtl="0" eaLnBrk="1" latinLnBrk="0" hangingPunct="1">
        <a:spcBef>
          <a:spcPct val="20000"/>
        </a:spcBef>
        <a:buClr>
          <a:schemeClr val="accent4"/>
        </a:buClr>
        <a:buSzPct val="70000"/>
        <a:buFont typeface="Wingdings"/>
        <a:buChar char=""/>
        <a:defRPr kumimoji="0" sz="2000" kern="1200">
          <a:solidFill>
            <a:schemeClr val="tx2"/>
          </a:solidFill>
          <a:latin typeface="+mn-lt"/>
          <a:ea typeface="+mn-ea"/>
          <a:cs typeface="+mn-cs"/>
        </a:defRPr>
      </a:lvl4pPr>
      <a:lvl5pPr marL="1371600" indent="-228600" algn="l" rtl="0" eaLnBrk="1" latinLnBrk="0" hangingPunct="1">
        <a:spcBef>
          <a:spcPct val="20000"/>
        </a:spcBef>
        <a:buClr>
          <a:schemeClr val="accent5"/>
        </a:buClr>
        <a:buFontTx/>
        <a:buChar char="•"/>
        <a:defRPr kumimoji="0" sz="1800" kern="1200">
          <a:solidFill>
            <a:schemeClr val="tx1"/>
          </a:solidFill>
          <a:latin typeface="+mn-lt"/>
          <a:ea typeface="+mn-ea"/>
          <a:cs typeface="+mn-cs"/>
        </a:defRPr>
      </a:lvl5pPr>
      <a:lvl6pPr marL="1645920" indent="-182880" algn="l" rtl="0" eaLnBrk="1" latinLnBrk="0" hangingPunct="1">
        <a:spcBef>
          <a:spcPct val="20000"/>
        </a:spcBef>
        <a:buClr>
          <a:schemeClr val="accent6"/>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1">
            <a:shade val="75000"/>
          </a:schemeClr>
        </a:buClr>
        <a:buSzPct val="90000"/>
        <a:buChar char="•"/>
        <a:defRPr kumimoji="0" sz="1600" kern="1200" baseline="0">
          <a:solidFill>
            <a:schemeClr val="tx1"/>
          </a:solidFill>
          <a:latin typeface="+mn-lt"/>
          <a:ea typeface="+mn-ea"/>
          <a:cs typeface="+mn-cs"/>
        </a:defRPr>
      </a:lvl7pPr>
      <a:lvl8pPr marL="2103120" indent="-182880" algn="l" rtl="0" eaLnBrk="1" latinLnBrk="0" hangingPunct="1">
        <a:spcBef>
          <a:spcPct val="20000"/>
        </a:spcBef>
        <a:buClr>
          <a:schemeClr val="accent4">
            <a:shade val="75000"/>
          </a:schemeClr>
        </a:buClr>
        <a:buChar char="•"/>
        <a:defRPr kumimoji="0" sz="1600" kern="1200">
          <a:solidFill>
            <a:schemeClr val="tx1"/>
          </a:solidFill>
          <a:latin typeface="+mn-lt"/>
          <a:ea typeface="+mn-ea"/>
          <a:cs typeface="+mn-cs"/>
        </a:defRPr>
      </a:lvl8pPr>
      <a:lvl9pPr marL="2377440" indent="-182880" algn="l" rtl="0" eaLnBrk="1" latinLnBrk="0" hangingPunct="1">
        <a:spcBef>
          <a:spcPct val="20000"/>
        </a:spcBef>
        <a:buClr>
          <a:schemeClr val="accent2">
            <a:shade val="75000"/>
          </a:schemeClr>
        </a:buClr>
        <a:buSzPct val="90000"/>
        <a:buChar char="•"/>
        <a:defRPr kumimoji="0" sz="1400" kern="1200" cap="all"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hyperlink" Target="https://newsmed.ro/carcinomul-bazocelular-caracteristici-generale/" TargetMode="External"/><Relationship Id="rId2" Type="http://schemas.openxmlformats.org/officeDocument/2006/relationships/hyperlink" Target="https://newsmed.ro/cancerul-de-piele-expunerea-la-soare/" TargetMode="Externa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p:txBody>
          <a:bodyPr/>
          <a:lstStyle/>
          <a:p>
            <a:r>
              <a:rPr lang="en-US" dirty="0" err="1" smtClean="0"/>
              <a:t>marginean</a:t>
            </a:r>
            <a:r>
              <a:rPr lang="en-US" dirty="0" smtClean="0"/>
              <a:t> </a:t>
            </a:r>
            <a:r>
              <a:rPr lang="en-US" dirty="0" err="1" smtClean="0"/>
              <a:t>denisa-roxana</a:t>
            </a:r>
            <a:endParaRPr lang="ro-RO" dirty="0"/>
          </a:p>
        </p:txBody>
      </p:sp>
      <p:sp>
        <p:nvSpPr>
          <p:cNvPr id="2" name="Title 1"/>
          <p:cNvSpPr>
            <a:spLocks noGrp="1"/>
          </p:cNvSpPr>
          <p:nvPr>
            <p:ph type="ctrTitle"/>
          </p:nvPr>
        </p:nvSpPr>
        <p:spPr/>
        <p:txBody>
          <a:bodyPr/>
          <a:lstStyle/>
          <a:p>
            <a:r>
              <a:rPr lang="ro-RO" dirty="0" smtClean="0"/>
              <a:t>Xeroderma Pigmentosum</a:t>
            </a:r>
            <a:br>
              <a:rPr lang="ro-RO" dirty="0" smtClean="0"/>
            </a:br>
            <a:endParaRPr lang="ro-RO"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00626" y="500042"/>
            <a:ext cx="12001584" cy="758952"/>
          </a:xfrm>
        </p:spPr>
        <p:txBody>
          <a:bodyPr>
            <a:normAutofit fontScale="90000"/>
          </a:bodyPr>
          <a:lstStyle/>
          <a:p>
            <a:r>
              <a:rPr lang="vi-VN" dirty="0" smtClean="0"/>
              <a:t>Generalități</a:t>
            </a:r>
            <a:br>
              <a:rPr lang="vi-VN" dirty="0" smtClean="0"/>
            </a:br>
            <a:endParaRPr lang="ro-RO" dirty="0"/>
          </a:p>
        </p:txBody>
      </p:sp>
      <p:sp>
        <p:nvSpPr>
          <p:cNvPr id="3" name="Content Placeholder 2"/>
          <p:cNvSpPr>
            <a:spLocks noGrp="1"/>
          </p:cNvSpPr>
          <p:nvPr>
            <p:ph sz="quarter" idx="1"/>
          </p:nvPr>
        </p:nvSpPr>
        <p:spPr/>
        <p:txBody>
          <a:bodyPr>
            <a:normAutofit fontScale="77500" lnSpcReduction="20000"/>
          </a:bodyPr>
          <a:lstStyle/>
          <a:p>
            <a:r>
              <a:rPr lang="vi-VN" dirty="0" smtClean="0"/>
              <a:t>Generalități</a:t>
            </a:r>
          </a:p>
          <a:p>
            <a:r>
              <a:rPr lang="vi-VN" dirty="0" smtClean="0"/>
              <a:t>Xeroderma pigmentosum, cunoscută în mod obișnuit ca XP, este o afecțiune moștenită caracterizată printr-o sensibilitate extremă la razele ultraviolete (UV) de la lumina soarelui. Xeroderma pigmentosum afectează mai ales ochii și zonele de piele expuse la soare. Unele persoane afectate au, de asemenea, probleme care implică sistemul nervos.</a:t>
            </a:r>
          </a:p>
          <a:p>
            <a:r>
              <a:rPr lang="vi-VN" dirty="0" smtClean="0"/>
              <a:t>Semnele de xeroderma pigmentosum apar de obicei în copilărie. Mulți copii afectați dezvoltă o arsură severă după ce au petrecut doar câteva minute la soare. Arsurile solare provoacă roșeață care poate dura săptămâni. La vârsta de 2 ani, aproape toți copiii cu xeroderma pigmentosum dezvoltă roșeață a pielii în zone expuse la soare (cum ar fi fața, brațele și buzele). La persoanele afectate, expunerea la lumina soarelui cauzează adesea uscarea pielii (xeroderma) și modificările în colorarea pielii (pigmentarea). Această combinație de caracteristici dă condiției numele său, xeroderma pigmentosum.</a:t>
            </a:r>
          </a:p>
          <a:p>
            <a:endParaRPr lang="ro-RO"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14282" y="214290"/>
            <a:ext cx="8715436" cy="1815882"/>
          </a:xfrm>
          <a:prstGeom prst="rect">
            <a:avLst/>
          </a:prstGeom>
        </p:spPr>
        <p:txBody>
          <a:bodyPr wrap="square">
            <a:spAutoFit/>
          </a:bodyPr>
          <a:lstStyle/>
          <a:p>
            <a:r>
              <a:rPr lang="vi-VN" sz="4000" dirty="0"/>
              <a:t>Cauze</a:t>
            </a:r>
          </a:p>
          <a:p>
            <a:r>
              <a:rPr lang="vi-VN" dirty="0" smtClean="0"/>
              <a:t>Xeroderma </a:t>
            </a:r>
            <a:r>
              <a:rPr lang="vi-VN" dirty="0"/>
              <a:t>pigmentosum este o condiție genetică. Aceasta înseamnă că riscul de XP poate fi transferat din generație în generație într-o familie. Mutările (modificările) din cel puțin 8 gene diferite sunt cunoscute a juca un rol în apariția XP. Cercetarea este în curs de desfășurare pentru a afla mai multe despre Xeroderma pigmentosum.</a:t>
            </a:r>
          </a:p>
        </p:txBody>
      </p:sp>
      <p:sp>
        <p:nvSpPr>
          <p:cNvPr id="3" name="Rectangle 2"/>
          <p:cNvSpPr/>
          <p:nvPr/>
        </p:nvSpPr>
        <p:spPr>
          <a:xfrm>
            <a:off x="214282" y="1857364"/>
            <a:ext cx="8715436" cy="1815882"/>
          </a:xfrm>
          <a:prstGeom prst="rect">
            <a:avLst/>
          </a:prstGeom>
        </p:spPr>
        <p:txBody>
          <a:bodyPr wrap="square">
            <a:spAutoFit/>
          </a:bodyPr>
          <a:lstStyle/>
          <a:p>
            <a:r>
              <a:rPr lang="vi-VN" sz="4000" dirty="0"/>
              <a:t>Simptome</a:t>
            </a:r>
          </a:p>
          <a:p>
            <a:r>
              <a:rPr lang="vi-VN" dirty="0"/>
              <a:t>Ontologia fenotipului uman (HPO- Human Phenotype Ontology) oferă următoarea listă de caracteristici care au fost raportate la persoanele cu această afecțiune. Dacă este disponibilă, lista include o estimare aproximativă a frecvenței unei caracteristici. Frecvențele se bazează pe un studiu specific și pot să nu fie reprezentative pentru toate studiile.</a:t>
            </a:r>
          </a:p>
        </p:txBody>
      </p:sp>
      <p:sp>
        <p:nvSpPr>
          <p:cNvPr id="4" name="Rectangle 3"/>
          <p:cNvSpPr/>
          <p:nvPr/>
        </p:nvSpPr>
        <p:spPr>
          <a:xfrm>
            <a:off x="214282" y="3857628"/>
            <a:ext cx="8715436" cy="2369880"/>
          </a:xfrm>
          <a:prstGeom prst="rect">
            <a:avLst/>
          </a:prstGeom>
        </p:spPr>
        <p:txBody>
          <a:bodyPr wrap="square">
            <a:spAutoFit/>
          </a:bodyPr>
          <a:lstStyle/>
          <a:p>
            <a:r>
              <a:rPr lang="vi-VN" sz="4000" dirty="0"/>
              <a:t>Neoplaziile (cancerul)</a:t>
            </a:r>
          </a:p>
          <a:p>
            <a:r>
              <a:rPr lang="vi-VN" dirty="0"/>
              <a:t>Persoanele cu Xeroderma Pigmentosum au șanse mult mai mari de a dezvolta anumite tipuri de cancer. Riscul de a dezvolta </a:t>
            </a:r>
            <a:r>
              <a:rPr lang="vi-VN" dirty="0">
                <a:hlinkClick r:id="rId2"/>
              </a:rPr>
              <a:t>cancer de piele</a:t>
            </a:r>
            <a:r>
              <a:rPr lang="vi-VN" dirty="0"/>
              <a:t> non-melanom (de exemplu, </a:t>
            </a:r>
            <a:r>
              <a:rPr lang="vi-VN" dirty="0">
                <a:hlinkClick r:id="rId3"/>
              </a:rPr>
              <a:t>carcinom bazocelular</a:t>
            </a:r>
            <a:r>
              <a:rPr lang="vi-VN" dirty="0"/>
              <a:t> și carcinom spinocelular) este de 10.000 de ori mai mare decât în ​​populația generală la pacienții cu vârsta sub 20 de ani. Vârsta medie a primului cancer non-melanom pentru pacienții cu Xerodema Pigmentosum este de 9 ani, cu 50 de ani mai devreme decât în ​​populația generală.</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42844" y="214290"/>
            <a:ext cx="9001156" cy="584775"/>
          </a:xfrm>
          <a:prstGeom prst="rect">
            <a:avLst/>
          </a:prstGeom>
        </p:spPr>
        <p:txBody>
          <a:bodyPr wrap="square">
            <a:spAutoFit/>
          </a:bodyPr>
          <a:lstStyle/>
          <a:p>
            <a:r>
              <a:rPr lang="pt-BR" sz="3200" dirty="0"/>
              <a:t>Cum este moștenită Xeroderma Pigmentosum?</a:t>
            </a:r>
          </a:p>
        </p:txBody>
      </p:sp>
      <p:sp>
        <p:nvSpPr>
          <p:cNvPr id="3" name="Rectangle 2"/>
          <p:cNvSpPr/>
          <p:nvPr/>
        </p:nvSpPr>
        <p:spPr>
          <a:xfrm>
            <a:off x="214282" y="1214422"/>
            <a:ext cx="8715436" cy="4247317"/>
          </a:xfrm>
          <a:prstGeom prst="rect">
            <a:avLst/>
          </a:prstGeom>
        </p:spPr>
        <p:txBody>
          <a:bodyPr wrap="square">
            <a:spAutoFit/>
          </a:bodyPr>
          <a:lstStyle/>
          <a:p>
            <a:r>
              <a:rPr lang="vi-VN" dirty="0"/>
              <a:t>În mod normal, fiecare celulă are 2 copii ale fiecărei gene: 1 moștenită de la mamă și 1 moștenită de la tată. Xeroderma Pigmentosum urmează un model autozomal recesiv de moștenire, caz în care trebuie să existe o mutație în ambele copii ale genei pentru ca o persoană să fie afectată. Acest lucru înseamnă că ambii părinți trebuie să transmită o mutație genetică pentru ca un copil să fie afectat. O persoană care are doar o copie a mutației genetice este numită purtătoare. Când ambii părinți sunt purtători ai unei mutații recesive în aceeași genă, există o șansă de 25% ca un copil să moștenească ambele mutații și să fie afectat.</a:t>
            </a:r>
          </a:p>
          <a:p>
            <a:r>
              <a:rPr lang="vi-VN" dirty="0"/>
              <a:t>Xeroderma pigmentosum este cauzată de mutații ale genelor care sunt implicate în repararea ADN-ului deteriorat. ADN-ul poate fi deteriorat de razele UV de la soare și de substanțele chimice toxice, cum ar fi cele găsite în fumul de țigară. Celulele normale sunt, de obicei, capabile să repare deteriorarea ADN-ului înainte de a cauza probleme. Cu toate acestea, la persoanele cu Xeroderma Pigmentosum, deteriorarea ADN nu este reparată în mod normal. Pe măsură ce se formează mai multe anomalii în ADN, celulele funcționează defectuos și în cele din urmă devin canceroase sau mor.</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Xeroderma pigmentosum - cauze, simptome, tratament | Ghid medical ..."/>
          <p:cNvPicPr>
            <a:picLocks noChangeAspect="1" noChangeArrowheads="1"/>
          </p:cNvPicPr>
          <p:nvPr/>
        </p:nvPicPr>
        <p:blipFill>
          <a:blip r:embed="rId2"/>
          <a:srcRect/>
          <a:stretch>
            <a:fillRect/>
          </a:stretch>
        </p:blipFill>
        <p:spPr bwMode="auto">
          <a:xfrm>
            <a:off x="3000364" y="714356"/>
            <a:ext cx="5957889" cy="5072098"/>
          </a:xfrm>
          <a:prstGeom prst="rect">
            <a:avLst/>
          </a:prstGeom>
          <a:noFill/>
        </p:spPr>
      </p:pic>
      <p:sp>
        <p:nvSpPr>
          <p:cNvPr id="3" name="Rectangle 2"/>
          <p:cNvSpPr/>
          <p:nvPr/>
        </p:nvSpPr>
        <p:spPr>
          <a:xfrm>
            <a:off x="357158" y="357166"/>
            <a:ext cx="2643206" cy="5724644"/>
          </a:xfrm>
          <a:prstGeom prst="rect">
            <a:avLst/>
          </a:prstGeom>
        </p:spPr>
        <p:txBody>
          <a:bodyPr wrap="square">
            <a:spAutoFit/>
          </a:bodyPr>
          <a:lstStyle/>
          <a:p>
            <a:r>
              <a:rPr lang="vi-VN" sz="2400" dirty="0"/>
              <a:t>Riscuri</a:t>
            </a:r>
          </a:p>
          <a:p>
            <a:r>
              <a:rPr lang="vi-VN" dirty="0"/>
              <a:t>Persoanele cu xeroderma pigmentosum au un risc crescut de a dezvolta cancer de piele. Fără protecția împotriva soarelui, aproximativ jumătate dintre copiii cu această afecțiune își dezvoltă primul cancer de piele până la vârsta de 10 ani. Majoritatea persoanelor cu xeroderma pigmentosum dezvoltă multiple tipuri de cancer de piele în timpul vieții. Aceste tipuri de cancer apar cel mai adesea pe față, pe buze și pe pleoape.</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42844" y="357166"/>
            <a:ext cx="9001156" cy="5139869"/>
          </a:xfrm>
          <a:prstGeom prst="rect">
            <a:avLst/>
          </a:prstGeom>
        </p:spPr>
        <p:txBody>
          <a:bodyPr wrap="square">
            <a:spAutoFit/>
          </a:bodyPr>
          <a:lstStyle/>
          <a:p>
            <a:r>
              <a:rPr lang="vi-VN" sz="4000" dirty="0"/>
              <a:t>Efecte cutanate</a:t>
            </a:r>
          </a:p>
          <a:p>
            <a:endParaRPr lang="en-US" dirty="0" smtClean="0"/>
          </a:p>
          <a:p>
            <a:r>
              <a:rPr lang="vi-VN" dirty="0" smtClean="0"/>
              <a:t>Aproximativ </a:t>
            </a:r>
            <a:r>
              <a:rPr lang="vi-VN" dirty="0"/>
              <a:t>jumătate dintre pacienții cu Xeroderma Pigmentosum dezvoltă arsuri cutanate pe pielea expusă la soare după o expunere minimă la soare (uneori mai puțin de 10 minute la soare). Aceste arsuri se dezvoltă în mai multe zile. Pentru vindecarea lor poate fi uneori necesară o perioadă de timp mai mare, uneori chiar mai mult de o săptămână. Deseori aceste arsuri sunt atât de grave, încât este suspectat abuzul asupra copilului. Ceilalți 50% dintre pacienții cu XP nu dezvoltă arsuri, dar se bronzează după expunerea la soare. Cu toate acestea, ambele tipuri de reacții la soare au ca rezultat declanșarea timpurie a lentiginozei pielii.</a:t>
            </a:r>
          </a:p>
          <a:p>
            <a:r>
              <a:rPr lang="vi-VN" dirty="0"/>
              <a:t>Lentiginoza reprezintă petele hiperpigmentate (cafenii, maronii sau brune) plane sau usor elevate cu margini clar delimitate de pielea inconjuratoare. Aceasta care apare înainte de vârsta de doi ani la pacienții cu Xeroderma Pigmentosum. Lentiginoza poate fi văzut pe toată pielea expusă la soare, dar este adesea văzută mai întâi pe față.</a:t>
            </a:r>
          </a:p>
          <a:p>
            <a:r>
              <a:rPr lang="vi-VN" dirty="0"/>
              <a:t>Expunerea repetată la soare determină, de asemenea, xeroză (piele uscată,) și poikilodermie, un amestec de pigmentare hiper și hipo a pielii, atrofie cutanată și telangiectazie (dilatatie a vaselor superficiale ale dermului). La persoanele care nu au XP, poikilodermia este de obicei observată la adulții mai în vârstă, cum ar fi fermierii sau marinarii, cu mulți ani de expunere la soare.</a:t>
            </a:r>
          </a:p>
        </p:txBody>
      </p:sp>
    </p:spTree>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Civic">
  <a:themeElements>
    <a:clrScheme name="Civic">
      <a:dk1>
        <a:sysClr val="windowText" lastClr="000000"/>
      </a:dk1>
      <a:lt1>
        <a:sysClr val="window" lastClr="FFFFFF"/>
      </a:lt1>
      <a:dk2>
        <a:srgbClr val="646B86"/>
      </a:dk2>
      <a:lt2>
        <a:srgbClr val="C5D1D7"/>
      </a:lt2>
      <a:accent1>
        <a:srgbClr val="D16349"/>
      </a:accent1>
      <a:accent2>
        <a:srgbClr val="CCB400"/>
      </a:accent2>
      <a:accent3>
        <a:srgbClr val="8CADAE"/>
      </a:accent3>
      <a:accent4>
        <a:srgbClr val="8C7B70"/>
      </a:accent4>
      <a:accent5>
        <a:srgbClr val="8FB08C"/>
      </a:accent5>
      <a:accent6>
        <a:srgbClr val="D19049"/>
      </a:accent6>
      <a:hlink>
        <a:srgbClr val="00A3D6"/>
      </a:hlink>
      <a:folHlink>
        <a:srgbClr val="694F07"/>
      </a:folHlink>
    </a:clrScheme>
    <a:fontScheme name="Civic">
      <a:majorFont>
        <a:latin typeface="Georgia"/>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Georgia"/>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Civic">
      <a:fillStyleLst>
        <a:solidFill>
          <a:schemeClr val="phClr"/>
        </a:solidFill>
        <a:solidFill>
          <a:schemeClr val="phClr">
            <a:tint val="45000"/>
          </a:schemeClr>
        </a:solidFill>
        <a:solidFill>
          <a:schemeClr val="phClr">
            <a:tint val="95000"/>
          </a:schemeClr>
        </a:solidFill>
      </a:fillStyleLst>
      <a:lnStyleLst>
        <a:ln w="9525" cap="flat" cmpd="sng" algn="ctr">
          <a:solidFill>
            <a:schemeClr val="phClr"/>
          </a:solidFill>
          <a:prstDash val="solid"/>
        </a:ln>
        <a:ln w="11429" cap="flat" cmpd="sng" algn="ctr">
          <a:solidFill>
            <a:schemeClr val="phClr"/>
          </a:solidFill>
          <a:prstDash val="sysDash"/>
        </a:ln>
        <a:ln w="20000" cap="flat" cmpd="sng" algn="ctr">
          <a:solidFill>
            <a:schemeClr val="phClr"/>
          </a:solidFill>
          <a:prstDash val="solid"/>
        </a:ln>
      </a:lnStyleLst>
      <a:effectStyleLst>
        <a:effectStyle>
          <a:effectLst>
            <a:outerShdw blurRad="50800" dist="25400" dir="5400000" rotWithShape="0">
              <a:srgbClr val="000000">
                <a:alpha val="35000"/>
              </a:srgbClr>
            </a:outerShdw>
          </a:effectLst>
        </a:effectStyle>
        <a:effectStyle>
          <a:effectLst>
            <a:outerShdw blurRad="50800" dist="25400" dir="5400000" rotWithShape="0">
              <a:srgbClr val="000000">
                <a:alpha val="45000"/>
              </a:srgbClr>
            </a:outerShdw>
          </a:effectLst>
          <a:scene3d>
            <a:camera prst="orthographicFront" fov="0">
              <a:rot lat="0" lon="0" rev="0"/>
            </a:camera>
            <a:lightRig rig="threePt" dir="t">
              <a:rot lat="0" lon="0" rev="0"/>
            </a:lightRig>
          </a:scene3d>
          <a:sp3d contourW="9525" prstMaterial="matte">
            <a:bevelT w="0" h="0"/>
            <a:contourClr>
              <a:schemeClr val="phClr">
                <a:shade val="70000"/>
                <a:satMod val="105000"/>
              </a:schemeClr>
            </a:contourClr>
          </a:sp3d>
        </a:effectStyle>
        <a:effectStyle>
          <a:effectLst>
            <a:outerShdw blurRad="50800" dist="25400" dir="5400000" rotWithShape="0">
              <a:srgbClr val="000000">
                <a:alpha val="45000"/>
              </a:srgbClr>
            </a:outerShdw>
          </a:effectLst>
          <a:scene3d>
            <a:camera prst="orthographicFront" fov="0">
              <a:rot lat="0" lon="0" rev="0"/>
            </a:camera>
            <a:lightRig rig="soft" dir="b">
              <a:rot lat="0" lon="0" rev="0"/>
            </a:lightRig>
          </a:scene3d>
          <a:sp3d prstMaterial="dkEdge">
            <a:bevelT w="63500" h="63500" prst="cross"/>
            <a:contourClr>
              <a:schemeClr val="phClr"/>
            </a:contourClr>
          </a:sp3d>
        </a:effectStyle>
      </a:effectStyleLst>
      <a:bgFillStyleLst>
        <a:solidFill>
          <a:schemeClr val="phClr"/>
        </a:solidFill>
        <a:blipFill>
          <a:blip xmlns:r="http://schemas.openxmlformats.org/officeDocument/2006/relationships" r:embed="rId1">
            <a:duotone>
              <a:schemeClr val="phClr">
                <a:shade val="70000"/>
                <a:satMod val="115000"/>
              </a:schemeClr>
              <a:schemeClr val="phClr">
                <a:tint val="85000"/>
              </a:schemeClr>
            </a:duotone>
          </a:blip>
          <a:tile tx="0" ty="0" sx="85000" sy="85000" flip="none" algn="tl"/>
        </a:blipFill>
        <a:blipFill>
          <a:blip xmlns:r="http://schemas.openxmlformats.org/officeDocument/2006/relationships" r:embed="rId2">
            <a:duotone>
              <a:schemeClr val="phClr">
                <a:shade val="65000"/>
                <a:satMod val="115000"/>
              </a:schemeClr>
              <a:schemeClr val="phClr">
                <a:tint val="85000"/>
              </a:schemeClr>
            </a:duotone>
          </a:blip>
          <a:tile tx="0" ty="0" sx="65000" sy="65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Civic</Template>
  <TotalTime>24</TotalTime>
  <Words>746</Words>
  <Application>Microsoft Office PowerPoint</Application>
  <PresentationFormat>On-screen Show (4:3)</PresentationFormat>
  <Paragraphs>22</Paragraphs>
  <Slides>6</Slides>
  <Notes>0</Notes>
  <HiddenSlides>0</HiddenSlides>
  <MMClips>0</MMClips>
  <ScaleCrop>false</ScaleCrop>
  <HeadingPairs>
    <vt:vector size="4" baseType="variant">
      <vt:variant>
        <vt:lpstr>Theme</vt:lpstr>
      </vt:variant>
      <vt:variant>
        <vt:i4>1</vt:i4>
      </vt:variant>
      <vt:variant>
        <vt:lpstr>Slide Titles</vt:lpstr>
      </vt:variant>
      <vt:variant>
        <vt:i4>6</vt:i4>
      </vt:variant>
    </vt:vector>
  </HeadingPairs>
  <TitlesOfParts>
    <vt:vector size="7" baseType="lpstr">
      <vt:lpstr>Civic</vt:lpstr>
      <vt:lpstr>Xeroderma Pigmentosum </vt:lpstr>
      <vt:lpstr>Generalități </vt:lpstr>
      <vt:lpstr>Slide 3</vt:lpstr>
      <vt:lpstr>Slide 4</vt:lpstr>
      <vt:lpstr>Slide 5</vt:lpstr>
      <vt:lpstr>Slide 6</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Xeroderma Pigmentosum</dc:title>
  <dc:creator>Denisa</dc:creator>
  <cp:lastModifiedBy>Denisa</cp:lastModifiedBy>
  <cp:revision>3</cp:revision>
  <dcterms:created xsi:type="dcterms:W3CDTF">2020-04-30T08:12:22Z</dcterms:created>
  <dcterms:modified xsi:type="dcterms:W3CDTF">2020-04-30T08:36:51Z</dcterms:modified>
</cp:coreProperties>
</file>