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92" r:id="rId6"/>
    <p:sldId id="260" r:id="rId7"/>
    <p:sldId id="261" r:id="rId8"/>
    <p:sldId id="262" r:id="rId9"/>
    <p:sldId id="263" r:id="rId10"/>
    <p:sldId id="264" r:id="rId11"/>
    <p:sldId id="312" r:id="rId12"/>
    <p:sldId id="313" r:id="rId13"/>
    <p:sldId id="271" r:id="rId14"/>
    <p:sldId id="314" r:id="rId15"/>
    <p:sldId id="315" r:id="rId16"/>
    <p:sldId id="316" r:id="rId17"/>
    <p:sldId id="275" r:id="rId18"/>
    <p:sldId id="276" r:id="rId19"/>
    <p:sldId id="279" r:id="rId20"/>
    <p:sldId id="295" r:id="rId21"/>
    <p:sldId id="310" r:id="rId22"/>
    <p:sldId id="308" r:id="rId23"/>
    <p:sldId id="319" r:id="rId24"/>
    <p:sldId id="320" r:id="rId25"/>
    <p:sldId id="321" r:id="rId26"/>
    <p:sldId id="307" r:id="rId27"/>
    <p:sldId id="306" r:id="rId28"/>
    <p:sldId id="283" r:id="rId29"/>
    <p:sldId id="285" r:id="rId30"/>
    <p:sldId id="286" r:id="rId31"/>
    <p:sldId id="287" r:id="rId32"/>
    <p:sldId id="281" r:id="rId33"/>
  </p:sldIdLst>
  <p:sldSz cx="9144000" cy="6858000" type="screen4x3"/>
  <p:notesSz cx="6858000" cy="9144000"/>
  <p:defaultTextStyle>
    <a:defPPr>
      <a:defRPr lang="ro-R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FF"/>
    <a:srgbClr val="FF006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76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A70729AC-0508-40B6-8193-6FB1DBEF8355}" type="datetimeFigureOut">
              <a:rPr lang="ro-RO" smtClean="0"/>
              <a:pPr/>
              <a:t>29.04.2020</a:t>
            </a:fld>
            <a:endParaRPr lang="ro-RO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o-RO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EB017BF5-5570-474C-A641-7829F0DEA98E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0729AC-0508-40B6-8193-6FB1DBEF8355}" type="datetimeFigureOut">
              <a:rPr lang="ro-RO" smtClean="0"/>
              <a:pPr/>
              <a:t>29.04.2020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B017BF5-5570-474C-A641-7829F0DEA98E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70729AC-0508-40B6-8193-6FB1DBEF8355}" type="datetimeFigureOut">
              <a:rPr lang="ro-RO" smtClean="0"/>
              <a:pPr/>
              <a:t>29.04.2020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EB017BF5-5570-474C-A641-7829F0DEA98E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0729AC-0508-40B6-8193-6FB1DBEF8355}" type="datetimeFigureOut">
              <a:rPr lang="ro-RO" smtClean="0"/>
              <a:pPr/>
              <a:t>29.04.2020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B017BF5-5570-474C-A641-7829F0DEA98E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0729AC-0508-40B6-8193-6FB1DBEF8355}" type="datetimeFigureOut">
              <a:rPr lang="ro-RO" smtClean="0"/>
              <a:pPr/>
              <a:t>29.04.2020</a:t>
            </a:fld>
            <a:endParaRPr lang="ro-R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o-R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B017BF5-5570-474C-A641-7829F0DEA98E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0729AC-0508-40B6-8193-6FB1DBEF8355}" type="datetimeFigureOut">
              <a:rPr lang="ro-RO" smtClean="0"/>
              <a:pPr/>
              <a:t>29.04.2020</a:t>
            </a:fld>
            <a:endParaRPr lang="ro-R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o-R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B017BF5-5570-474C-A641-7829F0DEA98E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70729AC-0508-40B6-8193-6FB1DBEF8355}" type="datetimeFigureOut">
              <a:rPr lang="ro-RO" smtClean="0"/>
              <a:pPr/>
              <a:t>29.04.2020</a:t>
            </a:fld>
            <a:endParaRPr lang="ro-R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o-R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B017BF5-5570-474C-A641-7829F0DEA98E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0729AC-0508-40B6-8193-6FB1DBEF8355}" type="datetimeFigureOut">
              <a:rPr lang="ro-RO" smtClean="0"/>
              <a:pPr/>
              <a:t>29.04.2020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B017BF5-5570-474C-A641-7829F0DEA98E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0729AC-0508-40B6-8193-6FB1DBEF8355}" type="datetimeFigureOut">
              <a:rPr lang="ro-RO" smtClean="0"/>
              <a:pPr/>
              <a:t>29.04.2020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B017BF5-5570-474C-A641-7829F0DEA98E}" type="slidenum">
              <a:rPr lang="ro-RO" smtClean="0"/>
              <a:pPr/>
              <a:t>‹#›</a:t>
            </a:fld>
            <a:endParaRPr lang="ro-RO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0729AC-0508-40B6-8193-6FB1DBEF8355}" type="datetimeFigureOut">
              <a:rPr lang="ro-RO" smtClean="0"/>
              <a:pPr/>
              <a:t>29.04.2020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B017BF5-5570-474C-A641-7829F0DEA98E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A70729AC-0508-40B6-8193-6FB1DBEF8355}" type="datetimeFigureOut">
              <a:rPr lang="ro-RO" smtClean="0"/>
              <a:pPr/>
              <a:t>29.04.2020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B017BF5-5570-474C-A641-7829F0DEA98E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A70729AC-0508-40B6-8193-6FB1DBEF8355}" type="datetimeFigureOut">
              <a:rPr lang="ro-RO" smtClean="0"/>
              <a:pPr/>
              <a:t>29.04.2020</a:t>
            </a:fld>
            <a:endParaRPr lang="ro-R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o-RO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EB017BF5-5570-474C-A641-7829F0DEA98E}" type="slidenum">
              <a:rPr lang="ro-RO" smtClean="0"/>
              <a:pPr/>
              <a:t>‹#›</a:t>
            </a:fld>
            <a:endParaRPr lang="ro-R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lideshare.net/ManuelaHedlingerAlex/parintele-constantin-galeriu-cugetarisicitateortodoxe" TargetMode="External"/><Relationship Id="rId2" Type="http://schemas.openxmlformats.org/officeDocument/2006/relationships/hyperlink" Target="https://www.google.ro/search?q=citate+celebre+despre+dragostea+crestina&amp;sxsr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portal-info.ro/proverbe/proverbe-despre-ras.html" TargetMode="External"/><Relationship Id="rId5" Type="http://schemas.openxmlformats.org/officeDocument/2006/relationships/hyperlink" Target="https://www.portal-info.ro/proverbe/proverbe-despre-bucurie.html" TargetMode="External"/><Relationship Id="rId4" Type="http://schemas.openxmlformats.org/officeDocument/2006/relationships/hyperlink" Target="http://www.citatepedia.ro/index.php?id=2112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836713"/>
            <a:ext cx="8964488" cy="4392488"/>
          </a:xfrm>
        </p:spPr>
        <p:txBody>
          <a:bodyPr>
            <a:normAutofit/>
          </a:bodyPr>
          <a:lstStyle/>
          <a:p>
            <a:r>
              <a:rPr lang="ro-RO" dirty="0" smtClean="0">
                <a:solidFill>
                  <a:srgbClr val="FF0066"/>
                </a:solidFill>
                <a:latin typeface="Lucida Calligraphy" pitchFamily="66" charset="0"/>
              </a:rPr>
              <a:t>RECAPITULARE</a:t>
            </a:r>
            <a:br>
              <a:rPr lang="ro-RO" dirty="0" smtClean="0">
                <a:solidFill>
                  <a:srgbClr val="FF0066"/>
                </a:solidFill>
                <a:latin typeface="Lucida Calligraphy" pitchFamily="66" charset="0"/>
              </a:rPr>
            </a:br>
            <a:r>
              <a:rPr lang="ro-RO" dirty="0">
                <a:solidFill>
                  <a:srgbClr val="FF0066"/>
                </a:solidFill>
                <a:latin typeface="Lucida Calligraphy" pitchFamily="66" charset="0"/>
              </a:rPr>
              <a:t/>
            </a:r>
            <a:br>
              <a:rPr lang="ro-RO" dirty="0">
                <a:solidFill>
                  <a:srgbClr val="FF0066"/>
                </a:solidFill>
                <a:latin typeface="Lucida Calligraphy" pitchFamily="66" charset="0"/>
              </a:rPr>
            </a:br>
            <a:r>
              <a:rPr lang="ro-RO" dirty="0" smtClean="0">
                <a:solidFill>
                  <a:srgbClr val="FF0066"/>
                </a:solidFill>
                <a:latin typeface="Lucida Calligraphy" pitchFamily="66" charset="0"/>
              </a:rPr>
              <a:t/>
            </a:r>
            <a:br>
              <a:rPr lang="ro-RO" dirty="0" smtClean="0">
                <a:solidFill>
                  <a:srgbClr val="FF0066"/>
                </a:solidFill>
                <a:latin typeface="Lucida Calligraphy" pitchFamily="66" charset="0"/>
              </a:rPr>
            </a:br>
            <a:r>
              <a:rPr lang="ro-RO" dirty="0" smtClean="0">
                <a:solidFill>
                  <a:srgbClr val="FF0066"/>
                </a:solidFill>
                <a:latin typeface="Lucida Calligraphy" pitchFamily="66" charset="0"/>
              </a:rPr>
              <a:t/>
            </a:r>
            <a:br>
              <a:rPr lang="ro-RO" dirty="0" smtClean="0">
                <a:solidFill>
                  <a:srgbClr val="FF0066"/>
                </a:solidFill>
                <a:latin typeface="Lucida Calligraphy" pitchFamily="66" charset="0"/>
              </a:rPr>
            </a:br>
            <a:r>
              <a:rPr lang="ro-RO" dirty="0" smtClean="0">
                <a:solidFill>
                  <a:srgbClr val="FF0066"/>
                </a:solidFill>
                <a:latin typeface="Lucida Calligraphy" pitchFamily="66" charset="0"/>
              </a:rPr>
              <a:t>VIAȚA CREȘTINULUI</a:t>
            </a:r>
            <a:br>
              <a:rPr lang="ro-RO" dirty="0" smtClean="0">
                <a:solidFill>
                  <a:srgbClr val="FF0066"/>
                </a:solidFill>
                <a:latin typeface="Lucida Calligraphy" pitchFamily="66" charset="0"/>
              </a:rPr>
            </a:br>
            <a:r>
              <a:rPr lang="ro-RO" dirty="0" smtClean="0">
                <a:solidFill>
                  <a:srgbClr val="FF0066"/>
                </a:solidFill>
                <a:latin typeface="Lucida Calligraphy" pitchFamily="66" charset="0"/>
              </a:rPr>
              <a:t> ÎMPREUNĂ CU SEMENII</a:t>
            </a:r>
            <a:endParaRPr lang="ro-RO" dirty="0">
              <a:solidFill>
                <a:srgbClr val="FF0066"/>
              </a:solidFill>
              <a:latin typeface="Lucida Calligraphy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79712" y="3573016"/>
            <a:ext cx="5114778" cy="1101248"/>
          </a:xfrm>
        </p:spPr>
        <p:txBody>
          <a:bodyPr/>
          <a:lstStyle/>
          <a:p>
            <a:endParaRPr lang="ro-RO" dirty="0" smtClean="0"/>
          </a:p>
          <a:p>
            <a:endParaRPr lang="ro-RO" dirty="0"/>
          </a:p>
          <a:p>
            <a:endParaRPr lang="ro-RO" dirty="0"/>
          </a:p>
        </p:txBody>
      </p:sp>
      <p:sp>
        <p:nvSpPr>
          <p:cNvPr id="4" name="Rectangle 3"/>
          <p:cNvSpPr/>
          <p:nvPr/>
        </p:nvSpPr>
        <p:spPr>
          <a:xfrm rot="20107136">
            <a:off x="539552" y="620688"/>
            <a:ext cx="352839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lvl="0" indent="-274320"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ro-RO" sz="3200" dirty="0" smtClean="0">
                <a:solidFill>
                  <a:srgbClr val="CC00FF"/>
                </a:solidFill>
                <a:latin typeface="Lucida Calligraphy" pitchFamily="66" charset="0"/>
              </a:rPr>
              <a:t>CITATE</a:t>
            </a:r>
          </a:p>
          <a:p>
            <a:pPr lvl="0">
              <a:spcBef>
                <a:spcPts val="600"/>
              </a:spcBef>
              <a:buClr>
                <a:srgbClr val="B13F9A"/>
              </a:buClr>
              <a:buSzPct val="73000"/>
            </a:pPr>
            <a:endParaRPr lang="ro-RO" sz="3200" dirty="0" smtClean="0">
              <a:solidFill>
                <a:srgbClr val="CC00FF"/>
              </a:solidFill>
              <a:latin typeface="Lucida Calligraphy" pitchFamily="66" charset="0"/>
            </a:endParaRPr>
          </a:p>
          <a:p>
            <a:pPr marL="274320" lvl="0" indent="-274320"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ro-RO" sz="3200" dirty="0" smtClean="0">
                <a:solidFill>
                  <a:srgbClr val="CC00FF"/>
                </a:solidFill>
                <a:latin typeface="Lucida Calligraphy" pitchFamily="66" charset="0"/>
              </a:rPr>
              <a:t>PROVERBE</a:t>
            </a:r>
          </a:p>
          <a:p>
            <a:pPr lvl="0">
              <a:spcBef>
                <a:spcPts val="600"/>
              </a:spcBef>
              <a:buClr>
                <a:srgbClr val="B13F9A"/>
              </a:buClr>
              <a:buSzPct val="73000"/>
            </a:pPr>
            <a:endParaRPr lang="ro-RO" sz="3200" dirty="0" smtClean="0">
              <a:solidFill>
                <a:srgbClr val="CC00FF"/>
              </a:solidFill>
              <a:latin typeface="Lucida Calligraphy" pitchFamily="66" charset="0"/>
            </a:endParaRPr>
          </a:p>
          <a:p>
            <a:pPr marL="274320" lvl="0" indent="-274320"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ro-RO" sz="3200" dirty="0" smtClean="0">
                <a:solidFill>
                  <a:srgbClr val="CC00FF"/>
                </a:solidFill>
                <a:latin typeface="Lucida Calligraphy" pitchFamily="66" charset="0"/>
              </a:rPr>
              <a:t>ZICĂTORI</a:t>
            </a:r>
            <a:endParaRPr lang="ro-RO" sz="3200" dirty="0">
              <a:solidFill>
                <a:srgbClr val="CC00FF"/>
              </a:solidFill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98491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624" y="1340768"/>
            <a:ext cx="6170458" cy="1143000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en-US" sz="4000" dirty="0" smtClean="0">
                <a:latin typeface="Times New Roman"/>
              </a:rPr>
              <a:t>LEC</a:t>
            </a:r>
            <a:r>
              <a:rPr lang="ro-RO" sz="4000" dirty="0" smtClean="0">
                <a:latin typeface="Times New Roman"/>
              </a:rPr>
              <a:t>ŢIA</a:t>
            </a:r>
            <a:endParaRPr lang="ro-RO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3717032"/>
            <a:ext cx="7524328" cy="2162640"/>
          </a:xfrm>
        </p:spPr>
        <p:txBody>
          <a:bodyPr/>
          <a:lstStyle/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ro-RO" sz="4000" dirty="0">
                <a:solidFill>
                  <a:srgbClr val="CC00FF"/>
                </a:solidFill>
                <a:latin typeface="Times New Roman"/>
                <a:ea typeface="Calibri"/>
                <a:cs typeface="Times New Roman"/>
              </a:rPr>
              <a:t>,,Recapitulare” </a:t>
            </a:r>
            <a:endParaRPr lang="ro-RO" sz="4000" dirty="0" smtClean="0">
              <a:solidFill>
                <a:srgbClr val="CC00FF"/>
              </a:solidFill>
              <a:latin typeface="Times New Roman"/>
              <a:ea typeface="Calibri"/>
              <a:cs typeface="Times New Roman"/>
            </a:endParaRPr>
          </a:p>
          <a:p>
            <a:pPr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o-RO" sz="4000" dirty="0" smtClean="0">
                <a:solidFill>
                  <a:srgbClr val="CC00FF"/>
                </a:solidFill>
                <a:latin typeface="Times New Roman"/>
                <a:ea typeface="Calibri"/>
                <a:cs typeface="Times New Roman"/>
              </a:rPr>
              <a:t>manual </a:t>
            </a:r>
            <a:r>
              <a:rPr lang="ro-RO" sz="4000" dirty="0">
                <a:solidFill>
                  <a:srgbClr val="CC00FF"/>
                </a:solidFill>
                <a:latin typeface="Times New Roman"/>
                <a:ea typeface="Calibri"/>
                <a:cs typeface="Times New Roman"/>
              </a:rPr>
              <a:t>de religie </a:t>
            </a:r>
            <a:r>
              <a:rPr lang="ro-RO" sz="4000" dirty="0" smtClean="0">
                <a:solidFill>
                  <a:srgbClr val="CC00FF"/>
                </a:solidFill>
                <a:latin typeface="Times New Roman"/>
                <a:ea typeface="Calibri"/>
                <a:cs typeface="Times New Roman"/>
              </a:rPr>
              <a:t>– pagina 77 </a:t>
            </a:r>
            <a:endParaRPr lang="ro-RO" sz="4000" dirty="0">
              <a:solidFill>
                <a:srgbClr val="CC00FF"/>
              </a:solidFill>
              <a:latin typeface="Calibri"/>
              <a:ea typeface="Calibri"/>
              <a:cs typeface="Times New Roman"/>
            </a:endParaRPr>
          </a:p>
          <a:p>
            <a:endParaRPr lang="ro-RO" dirty="0"/>
          </a:p>
        </p:txBody>
      </p:sp>
    </p:spTree>
    <p:extLst>
      <p:ext uri="{BB962C8B-B14F-4D97-AF65-F5344CB8AC3E}">
        <p14:creationId xmlns="" xmlns:p14="http://schemas.microsoft.com/office/powerpoint/2010/main" val="828391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9672" y="928670"/>
            <a:ext cx="4546848" cy="857256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ro-RO" sz="3200" dirty="0" smtClean="0">
                <a:latin typeface="Calibri"/>
                <a:cs typeface="Times New Roman"/>
              </a:rPr>
              <a:t>LECŢII     STUDIATE</a:t>
            </a:r>
            <a:endParaRPr lang="ro-RO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924944"/>
            <a:ext cx="7239000" cy="3530792"/>
          </a:xfrm>
        </p:spPr>
        <p:txBody>
          <a:bodyPr/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o-RO" sz="2800" dirty="0" smtClean="0">
                <a:solidFill>
                  <a:srgbClr val="CC00FF"/>
                </a:solidFill>
                <a:latin typeface="Times New Roman"/>
                <a:ea typeface="Calibri"/>
                <a:cs typeface="Times New Roman"/>
              </a:rPr>
              <a:t>Manifestarea </a:t>
            </a:r>
            <a:r>
              <a:rPr lang="ro-RO" sz="2800" dirty="0">
                <a:solidFill>
                  <a:srgbClr val="CC00FF"/>
                </a:solidFill>
                <a:latin typeface="Times New Roman"/>
                <a:ea typeface="Calibri"/>
                <a:cs typeface="Times New Roman"/>
              </a:rPr>
              <a:t>bucuriei în viața omului</a:t>
            </a:r>
            <a:endParaRPr lang="ro-RO" sz="2000" dirty="0">
              <a:solidFill>
                <a:srgbClr val="CC00FF"/>
              </a:solidFill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o-RO" sz="2800" dirty="0" smtClean="0">
                <a:solidFill>
                  <a:srgbClr val="CC00FF"/>
                </a:solidFill>
                <a:latin typeface="Times New Roman"/>
                <a:ea typeface="Calibri"/>
                <a:cs typeface="Times New Roman"/>
              </a:rPr>
              <a:t>Frumosul </a:t>
            </a:r>
            <a:r>
              <a:rPr lang="ro-RO" sz="2800" dirty="0">
                <a:solidFill>
                  <a:srgbClr val="CC00FF"/>
                </a:solidFill>
                <a:latin typeface="Times New Roman"/>
                <a:ea typeface="Calibri"/>
                <a:cs typeface="Times New Roman"/>
              </a:rPr>
              <a:t>în viața creștinului</a:t>
            </a:r>
            <a:endParaRPr lang="ro-RO" sz="2000" dirty="0">
              <a:solidFill>
                <a:srgbClr val="CC00FF"/>
              </a:solidFill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o-RO" sz="2800" dirty="0" smtClean="0">
                <a:solidFill>
                  <a:srgbClr val="CC00FF"/>
                </a:solidFill>
                <a:latin typeface="Times New Roman"/>
                <a:ea typeface="Calibri"/>
                <a:cs typeface="Times New Roman"/>
              </a:rPr>
              <a:t>Prietenia </a:t>
            </a:r>
            <a:r>
              <a:rPr lang="ro-RO" sz="2800" dirty="0">
                <a:solidFill>
                  <a:srgbClr val="CC00FF"/>
                </a:solidFill>
                <a:latin typeface="Times New Roman"/>
                <a:ea typeface="Calibri"/>
                <a:cs typeface="Times New Roman"/>
              </a:rPr>
              <a:t>și iubirea,volori pentru viață</a:t>
            </a:r>
            <a:endParaRPr lang="ro-RO" sz="2000" dirty="0">
              <a:solidFill>
                <a:srgbClr val="CC00FF"/>
              </a:solidFill>
              <a:latin typeface="Calibri"/>
              <a:ea typeface="Calibri"/>
              <a:cs typeface="Times New Roman"/>
            </a:endParaRPr>
          </a:p>
          <a:p>
            <a:endParaRPr lang="ro-RO" dirty="0"/>
          </a:p>
        </p:txBody>
      </p:sp>
    </p:spTree>
    <p:extLst>
      <p:ext uri="{BB962C8B-B14F-4D97-AF65-F5344CB8AC3E}">
        <p14:creationId xmlns="" xmlns:p14="http://schemas.microsoft.com/office/powerpoint/2010/main" val="1196271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785794"/>
            <a:ext cx="6429420" cy="1000132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ro-RO" sz="3200" dirty="0">
                <a:latin typeface="Calibri"/>
                <a:ea typeface="Calibri"/>
                <a:cs typeface="Times New Roman"/>
              </a:rPr>
              <a:t/>
            </a:r>
            <a:br>
              <a:rPr lang="ro-RO" sz="3200" dirty="0">
                <a:latin typeface="Calibri"/>
                <a:ea typeface="Calibri"/>
                <a:cs typeface="Times New Roman"/>
              </a:rPr>
            </a:br>
            <a:r>
              <a:rPr lang="ro-RO" sz="3200" dirty="0" smtClean="0">
                <a:latin typeface="Calibri"/>
                <a:ea typeface="Calibri"/>
                <a:cs typeface="Times New Roman"/>
              </a:rPr>
              <a:t>DE FOLOS PENTRU MINTE ŞI INIMĂ</a:t>
            </a:r>
            <a:endParaRPr lang="ro-RO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429000"/>
            <a:ext cx="7239000" cy="3026736"/>
          </a:xfrm>
        </p:spPr>
        <p:txBody>
          <a:bodyPr/>
          <a:lstStyle/>
          <a:p>
            <a:pPr indent="449580" algn="ctr">
              <a:lnSpc>
                <a:spcPct val="115000"/>
              </a:lnSpc>
              <a:spcAft>
                <a:spcPts val="1000"/>
              </a:spcAft>
            </a:pPr>
            <a:r>
              <a:rPr lang="ro-RO" sz="7200" b="1" dirty="0">
                <a:solidFill>
                  <a:srgbClr val="FF33CC"/>
                </a:solidFill>
                <a:latin typeface="Lucida Calligraphy"/>
                <a:ea typeface="Calibri"/>
                <a:cs typeface="Times New Roman"/>
              </a:rPr>
              <a:t>BUCURIA</a:t>
            </a:r>
            <a:endParaRPr lang="ro-RO" sz="7200" dirty="0">
              <a:latin typeface="Calibri"/>
              <a:ea typeface="Calibri"/>
              <a:cs typeface="Times New Roman"/>
            </a:endParaRPr>
          </a:p>
          <a:p>
            <a:endParaRPr lang="ro-RO" dirty="0"/>
          </a:p>
        </p:txBody>
      </p:sp>
    </p:spTree>
    <p:extLst>
      <p:ext uri="{BB962C8B-B14F-4D97-AF65-F5344CB8AC3E}">
        <p14:creationId xmlns="" xmlns:p14="http://schemas.microsoft.com/office/powerpoint/2010/main" val="3791041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o-RO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764704"/>
            <a:ext cx="7200800" cy="5192390"/>
          </a:xfrm>
        </p:spPr>
      </p:pic>
    </p:spTree>
    <p:extLst>
      <p:ext uri="{BB962C8B-B14F-4D97-AF65-F5344CB8AC3E}">
        <p14:creationId xmlns="" xmlns:p14="http://schemas.microsoft.com/office/powerpoint/2010/main" val="3299720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ro-RO" sz="3600" dirty="0">
                <a:solidFill>
                  <a:srgbClr val="FF33CC"/>
                </a:solidFill>
                <a:latin typeface="Lucida Calligraphy" pitchFamily="66" charset="0"/>
                <a:ea typeface="Calibri"/>
                <a:cs typeface="Times New Roman"/>
              </a:rPr>
              <a:t>Cea mai sigură cale spre bucurie este să cauți să faci o bucurie altuia.</a:t>
            </a:r>
            <a:endParaRPr lang="ro-RO" sz="3600" dirty="0">
              <a:latin typeface="Lucida Calligraphy" pitchFamily="66" charset="0"/>
              <a:ea typeface="Calibri"/>
              <a:cs typeface="Times New Roman"/>
            </a:endParaRPr>
          </a:p>
          <a:p>
            <a:endParaRPr lang="ro-RO" sz="3600" dirty="0"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80155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2011680"/>
            <a:ext cx="7239000" cy="3649568"/>
          </a:xfrm>
        </p:spPr>
        <p:txBody>
          <a:bodyPr/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ro-RO" sz="3600" dirty="0">
                <a:solidFill>
                  <a:srgbClr val="FF33CC"/>
                </a:solidFill>
                <a:latin typeface="Lucida Calligraphy" pitchFamily="66" charset="0"/>
                <a:ea typeface="Times New Roman"/>
                <a:cs typeface="Times New Roman"/>
              </a:rPr>
              <a:t>Când se bucură inima, se luminează fața.</a:t>
            </a:r>
            <a:endParaRPr lang="ro-RO" sz="3600" dirty="0">
              <a:latin typeface="Lucida Calligraphy" pitchFamily="66" charset="0"/>
              <a:ea typeface="Calibri"/>
              <a:cs typeface="Times New Roman"/>
            </a:endParaRPr>
          </a:p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o-RO" sz="3600" dirty="0">
                <a:solidFill>
                  <a:srgbClr val="FF33CC"/>
                </a:solidFill>
                <a:latin typeface="Lucida Calligraphy" pitchFamily="66" charset="0"/>
                <a:ea typeface="Times New Roman"/>
                <a:cs typeface="Times New Roman"/>
              </a:rPr>
              <a:t> </a:t>
            </a:r>
            <a:endParaRPr lang="ro-RO" sz="3600" dirty="0">
              <a:latin typeface="Lucida Calligraphy" pitchFamily="66" charset="0"/>
              <a:ea typeface="Calibri"/>
              <a:cs typeface="Times New Roman"/>
            </a:endParaRPr>
          </a:p>
          <a:p>
            <a:endParaRPr lang="ro-RO" dirty="0"/>
          </a:p>
        </p:txBody>
      </p:sp>
    </p:spTree>
    <p:extLst>
      <p:ext uri="{BB962C8B-B14F-4D97-AF65-F5344CB8AC3E}">
        <p14:creationId xmlns="" xmlns:p14="http://schemas.microsoft.com/office/powerpoint/2010/main" val="2933585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ro-RO" sz="3600" dirty="0">
                <a:solidFill>
                  <a:srgbClr val="FF33CC"/>
                </a:solidFill>
                <a:latin typeface="Lucida Calligraphy"/>
                <a:ea typeface="Times New Roman"/>
                <a:cs typeface="Times New Roman"/>
              </a:rPr>
              <a:t>Râzi </a:t>
            </a:r>
            <a:r>
              <a:rPr lang="ro-RO" sz="3600" dirty="0">
                <a:solidFill>
                  <a:srgbClr val="FF33CC"/>
                </a:solidFill>
                <a:latin typeface="Times New Roman"/>
                <a:ea typeface="Times New Roman"/>
                <a:cs typeface="Times New Roman"/>
              </a:rPr>
              <a:t>ș</a:t>
            </a:r>
            <a:r>
              <a:rPr lang="ro-RO" sz="3600" dirty="0">
                <a:solidFill>
                  <a:srgbClr val="FF33CC"/>
                </a:solidFill>
                <a:latin typeface="Lucida Calligraphy"/>
                <a:ea typeface="Times New Roman"/>
                <a:cs typeface="Times New Roman"/>
              </a:rPr>
              <a:t>i o lume intreag</a:t>
            </a:r>
            <a:r>
              <a:rPr lang="ro-RO" sz="3600" dirty="0">
                <a:solidFill>
                  <a:srgbClr val="FF33CC"/>
                </a:solidFill>
                <a:latin typeface="Times New Roman"/>
                <a:ea typeface="Times New Roman"/>
                <a:cs typeface="Times New Roman"/>
              </a:rPr>
              <a:t>ă</a:t>
            </a:r>
            <a:r>
              <a:rPr lang="ro-RO" sz="3600" dirty="0">
                <a:solidFill>
                  <a:srgbClr val="FF33CC"/>
                </a:solidFill>
                <a:latin typeface="Lucida Calligraphy"/>
                <a:ea typeface="Times New Roman"/>
                <a:cs typeface="Times New Roman"/>
              </a:rPr>
              <a:t> va r</a:t>
            </a:r>
            <a:r>
              <a:rPr lang="ro-RO" sz="3600" dirty="0">
                <a:solidFill>
                  <a:srgbClr val="FF33CC"/>
                </a:solidFill>
                <a:latin typeface="Times New Roman"/>
                <a:ea typeface="Times New Roman"/>
                <a:cs typeface="Times New Roman"/>
              </a:rPr>
              <a:t>ă</a:t>
            </a:r>
            <a:r>
              <a:rPr lang="ro-RO" sz="3600" dirty="0">
                <a:solidFill>
                  <a:srgbClr val="FF33CC"/>
                </a:solidFill>
                <a:latin typeface="Lucida Calligraphy"/>
                <a:ea typeface="Times New Roman"/>
                <a:cs typeface="Times New Roman"/>
              </a:rPr>
              <a:t>de cu tine; cârte</a:t>
            </a:r>
            <a:r>
              <a:rPr lang="ro-RO" sz="3600" dirty="0">
                <a:solidFill>
                  <a:srgbClr val="FF33CC"/>
                </a:solidFill>
                <a:latin typeface="Times New Roman"/>
                <a:ea typeface="Times New Roman"/>
                <a:cs typeface="Times New Roman"/>
              </a:rPr>
              <a:t>ș</a:t>
            </a:r>
            <a:r>
              <a:rPr lang="ro-RO" sz="3600" dirty="0">
                <a:solidFill>
                  <a:srgbClr val="FF33CC"/>
                </a:solidFill>
                <a:latin typeface="Lucida Calligraphy"/>
                <a:ea typeface="Times New Roman"/>
                <a:cs typeface="Times New Roman"/>
              </a:rPr>
              <a:t>te </a:t>
            </a:r>
            <a:r>
              <a:rPr lang="ro-RO" sz="3600" dirty="0">
                <a:solidFill>
                  <a:srgbClr val="FF33CC"/>
                </a:solidFill>
                <a:latin typeface="Times New Roman"/>
                <a:ea typeface="Times New Roman"/>
                <a:cs typeface="Times New Roman"/>
              </a:rPr>
              <a:t>ș</a:t>
            </a:r>
            <a:r>
              <a:rPr lang="ro-RO" sz="3600" dirty="0">
                <a:solidFill>
                  <a:srgbClr val="FF33CC"/>
                </a:solidFill>
                <a:latin typeface="Lucida Calligraphy"/>
                <a:ea typeface="Times New Roman"/>
                <a:cs typeface="Times New Roman"/>
              </a:rPr>
              <a:t>i vei r</a:t>
            </a:r>
            <a:r>
              <a:rPr lang="ro-RO" sz="3600" dirty="0">
                <a:solidFill>
                  <a:srgbClr val="FF33CC"/>
                </a:solidFill>
                <a:latin typeface="Times New Roman"/>
                <a:ea typeface="Times New Roman"/>
                <a:cs typeface="Times New Roman"/>
              </a:rPr>
              <a:t>ă</a:t>
            </a:r>
            <a:r>
              <a:rPr lang="ro-RO" sz="3600" dirty="0">
                <a:solidFill>
                  <a:srgbClr val="FF33CC"/>
                </a:solidFill>
                <a:latin typeface="Lucida Calligraphy"/>
                <a:ea typeface="Times New Roman"/>
                <a:cs typeface="Times New Roman"/>
              </a:rPr>
              <a:t>mâne singur</a:t>
            </a:r>
            <a:r>
              <a:rPr lang="ro-RO" sz="3600" dirty="0" smtClean="0">
                <a:solidFill>
                  <a:srgbClr val="FF33CC"/>
                </a:solidFill>
                <a:latin typeface="Lucida Calligraphy"/>
                <a:ea typeface="Times New Roman"/>
                <a:cs typeface="Times New Roman"/>
              </a:rPr>
              <a:t>.</a:t>
            </a:r>
            <a:endParaRPr lang="ro-RO" sz="3600" dirty="0"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55862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24" y="642918"/>
            <a:ext cx="6500858" cy="1285884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ro-RO" sz="3200" dirty="0">
                <a:latin typeface="Calibri"/>
                <a:ea typeface="Calibri"/>
                <a:cs typeface="Times New Roman"/>
              </a:rPr>
              <a:t/>
            </a:r>
            <a:br>
              <a:rPr lang="ro-RO" sz="3200" dirty="0">
                <a:latin typeface="Calibri"/>
                <a:ea typeface="Calibri"/>
                <a:cs typeface="Times New Roman"/>
              </a:rPr>
            </a:br>
            <a:r>
              <a:rPr lang="ro-RO" sz="3200" dirty="0" smtClean="0">
                <a:latin typeface="Calibri"/>
                <a:ea typeface="Calibri"/>
                <a:cs typeface="Times New Roman"/>
              </a:rPr>
              <a:t>DE FOLOS PENTRU MINTE ŞI INIMĂ</a:t>
            </a:r>
            <a:endParaRPr lang="ro-RO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3645024"/>
            <a:ext cx="7239000" cy="2592288"/>
          </a:xfrm>
        </p:spPr>
        <p:txBody>
          <a:bodyPr/>
          <a:lstStyle/>
          <a:p>
            <a:pPr indent="449580" algn="ctr">
              <a:lnSpc>
                <a:spcPct val="115000"/>
              </a:lnSpc>
              <a:spcAft>
                <a:spcPts val="1000"/>
              </a:spcAft>
            </a:pPr>
            <a:r>
              <a:rPr lang="ro-RO" sz="6600" b="1" dirty="0">
                <a:solidFill>
                  <a:srgbClr val="FF33CC"/>
                </a:solidFill>
                <a:latin typeface="Lucida Calligraphy"/>
                <a:ea typeface="Calibri"/>
                <a:cs typeface="Times New Roman"/>
              </a:rPr>
              <a:t>FRUMOSUL</a:t>
            </a:r>
            <a:endParaRPr lang="ro-RO" sz="6600" dirty="0">
              <a:latin typeface="Calibri"/>
              <a:ea typeface="Calibri"/>
              <a:cs typeface="Times New Roman"/>
            </a:endParaRPr>
          </a:p>
          <a:p>
            <a:endParaRPr lang="ro-RO" dirty="0"/>
          </a:p>
        </p:txBody>
      </p:sp>
    </p:spTree>
    <p:extLst>
      <p:ext uri="{BB962C8B-B14F-4D97-AF65-F5344CB8AC3E}">
        <p14:creationId xmlns="" xmlns:p14="http://schemas.microsoft.com/office/powerpoint/2010/main" val="1628702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609416"/>
            <a:ext cx="7704856" cy="4846320"/>
          </a:xfrm>
        </p:spPr>
        <p:txBody>
          <a:bodyPr>
            <a:normAutofit/>
          </a:bodyPr>
          <a:lstStyle/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ro-RO" sz="3600" dirty="0">
                <a:solidFill>
                  <a:srgbClr val="FF33CC"/>
                </a:solidFill>
                <a:latin typeface="Lucida Calligraphy"/>
                <a:ea typeface="Calibri"/>
                <a:cs typeface="Times New Roman"/>
              </a:rPr>
              <a:t>Frumuse</a:t>
            </a:r>
            <a:r>
              <a:rPr lang="ro-RO" sz="3600" dirty="0">
                <a:solidFill>
                  <a:srgbClr val="FF33CC"/>
                </a:solidFill>
                <a:latin typeface="Times New Roman"/>
                <a:ea typeface="Calibri"/>
                <a:cs typeface="Times New Roman"/>
              </a:rPr>
              <a:t>ţ</a:t>
            </a:r>
            <a:r>
              <a:rPr lang="ro-RO" sz="3600" dirty="0">
                <a:solidFill>
                  <a:srgbClr val="FF33CC"/>
                </a:solidFill>
                <a:latin typeface="Lucida Calligraphy"/>
                <a:ea typeface="Calibri"/>
                <a:cs typeface="Times New Roman"/>
              </a:rPr>
              <a:t>ea naturii este egalat</a:t>
            </a:r>
            <a:r>
              <a:rPr lang="ro-RO" sz="3600" dirty="0">
                <a:solidFill>
                  <a:srgbClr val="FF33CC"/>
                </a:solidFill>
                <a:latin typeface="Times New Roman"/>
                <a:ea typeface="Calibri"/>
                <a:cs typeface="Times New Roman"/>
              </a:rPr>
              <a:t>ă</a:t>
            </a:r>
            <a:r>
              <a:rPr lang="ro-RO" sz="3600" dirty="0">
                <a:solidFill>
                  <a:srgbClr val="FF33CC"/>
                </a:solidFill>
                <a:latin typeface="Lucida Calligraphy"/>
                <a:ea typeface="Calibri"/>
                <a:cs typeface="Times New Roman"/>
              </a:rPr>
              <a:t> numai de frumuse</a:t>
            </a:r>
            <a:r>
              <a:rPr lang="ro-RO" sz="3600" dirty="0">
                <a:solidFill>
                  <a:srgbClr val="FF33CC"/>
                </a:solidFill>
                <a:latin typeface="Times New Roman"/>
                <a:ea typeface="Calibri"/>
                <a:cs typeface="Times New Roman"/>
              </a:rPr>
              <a:t>ţ</a:t>
            </a:r>
            <a:r>
              <a:rPr lang="ro-RO" sz="3600" dirty="0">
                <a:solidFill>
                  <a:srgbClr val="FF33CC"/>
                </a:solidFill>
                <a:latin typeface="Lucida Calligraphy"/>
                <a:ea typeface="Calibri"/>
                <a:cs typeface="Times New Roman"/>
              </a:rPr>
              <a:t>ea sufletului</a:t>
            </a:r>
            <a:r>
              <a:rPr lang="ro-RO" sz="3600" dirty="0" smtClean="0">
                <a:solidFill>
                  <a:srgbClr val="FF33CC"/>
                </a:solidFill>
                <a:latin typeface="Lucida Calligraphy"/>
                <a:ea typeface="Calibri"/>
                <a:cs typeface="Times New Roman"/>
              </a:rPr>
              <a:t>.</a:t>
            </a:r>
            <a:endParaRPr lang="en-US" sz="3600" dirty="0" smtClean="0">
              <a:solidFill>
                <a:srgbClr val="FF33CC"/>
              </a:solidFill>
              <a:latin typeface="Lucida Calligraphy"/>
              <a:ea typeface="Calibri"/>
              <a:cs typeface="Times New Roman"/>
            </a:endParaRPr>
          </a:p>
          <a:p>
            <a:pPr indent="44958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3600" dirty="0" smtClean="0">
                <a:solidFill>
                  <a:srgbClr val="FF33CC"/>
                </a:solidFill>
                <a:latin typeface="Lucida Calligraphy"/>
                <a:ea typeface="Calibri"/>
                <a:cs typeface="Times New Roman"/>
              </a:rPr>
              <a:t>                    </a:t>
            </a:r>
            <a:r>
              <a:rPr lang="en-US" sz="2400" dirty="0" smtClean="0">
                <a:solidFill>
                  <a:srgbClr val="FF33CC"/>
                </a:solidFill>
                <a:latin typeface="Lucida Calligraphy"/>
                <a:ea typeface="Calibri"/>
                <a:cs typeface="Times New Roman"/>
              </a:rPr>
              <a:t>VICTOR HUGO</a:t>
            </a:r>
            <a:endParaRPr lang="ro-RO" sz="2400" dirty="0">
              <a:latin typeface="Calibri"/>
              <a:ea typeface="Calibri"/>
              <a:cs typeface="Times New Roman"/>
            </a:endParaRPr>
          </a:p>
          <a:p>
            <a:endParaRPr lang="ro-RO" sz="3600" dirty="0"/>
          </a:p>
        </p:txBody>
      </p:sp>
    </p:spTree>
    <p:extLst>
      <p:ext uri="{BB962C8B-B14F-4D97-AF65-F5344CB8AC3E}">
        <p14:creationId xmlns="" xmlns:p14="http://schemas.microsoft.com/office/powerpoint/2010/main" val="452265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32" y="928670"/>
            <a:ext cx="7920880" cy="3364426"/>
          </a:xfrm>
        </p:spPr>
        <p:txBody>
          <a:bodyPr>
            <a:normAutofit fontScale="92500" lnSpcReduction="20000"/>
          </a:bodyPr>
          <a:lstStyle/>
          <a:p>
            <a:r>
              <a:rPr lang="ro-RO" sz="3200" dirty="0" smtClean="0">
                <a:solidFill>
                  <a:srgbClr val="CC00FF"/>
                </a:solidFill>
                <a:latin typeface="Lucida Calligraphy" pitchFamily="66" charset="0"/>
              </a:rPr>
              <a:t>DACĂ CELE CREATE SUNT ATÂT DE FRUMOASE, CU ATÂT MAI FRUMOS </a:t>
            </a:r>
            <a:r>
              <a:rPr lang="en-US" sz="3200" dirty="0" smtClean="0">
                <a:solidFill>
                  <a:srgbClr val="CC00FF"/>
                </a:solidFill>
                <a:latin typeface="Lucida Calligraphy" pitchFamily="66" charset="0"/>
              </a:rPr>
              <a:t>VA FI </a:t>
            </a:r>
            <a:r>
              <a:rPr lang="ro-RO" sz="3200" dirty="0" smtClean="0">
                <a:solidFill>
                  <a:srgbClr val="CC00FF"/>
                </a:solidFill>
                <a:latin typeface="Lucida Calligraphy" pitchFamily="66" charset="0"/>
              </a:rPr>
              <a:t>CREATORUL LOR.</a:t>
            </a:r>
          </a:p>
          <a:p>
            <a:r>
              <a:rPr lang="ro-RO" sz="3200" dirty="0" smtClean="0">
                <a:solidFill>
                  <a:srgbClr val="CC00FF"/>
                </a:solidFill>
                <a:latin typeface="Lucida Calligraphy" pitchFamily="66" charset="0"/>
              </a:rPr>
              <a:t>FRUMUSEȚEA TUTUROR FRUMUSEȚILOR ESTE DUMNEZEU.</a:t>
            </a:r>
          </a:p>
          <a:p>
            <a:endParaRPr lang="ro-RO" sz="3200" dirty="0">
              <a:solidFill>
                <a:srgbClr val="CC00FF"/>
              </a:solidFill>
              <a:latin typeface="Lucida Calligraphy" pitchFamily="66" charset="0"/>
            </a:endParaRPr>
          </a:p>
          <a:p>
            <a:pPr marL="0" lvl="0" indent="0">
              <a:buClr>
                <a:srgbClr val="B13F9A"/>
              </a:buClr>
              <a:buNone/>
            </a:pPr>
            <a:r>
              <a:rPr lang="ro-RO" sz="2000" dirty="0">
                <a:solidFill>
                  <a:srgbClr val="CC00FF"/>
                </a:solidFill>
                <a:latin typeface="Lucida Calligraphy" pitchFamily="66" charset="0"/>
              </a:rPr>
              <a:t>FERICITUL AUGUSTIN</a:t>
            </a:r>
          </a:p>
          <a:p>
            <a:endParaRPr lang="ro-RO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3140968"/>
            <a:ext cx="3178026" cy="364502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711550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484784"/>
            <a:ext cx="7776864" cy="2450672"/>
          </a:xfrm>
        </p:spPr>
        <p:txBody>
          <a:bodyPr>
            <a:noAutofit/>
          </a:bodyPr>
          <a:lstStyle/>
          <a:p>
            <a:r>
              <a:rPr lang="ro-RO" sz="3600" dirty="0" smtClean="0">
                <a:solidFill>
                  <a:srgbClr val="CC00FF"/>
                </a:solidFill>
                <a:latin typeface="Lucida Calligraphy" pitchFamily="66" charset="0"/>
              </a:rPr>
              <a:t>ESTE FRUMOS NUMAI OMUL DREPT, CUMPĂTAT ȘI BUN.</a:t>
            </a:r>
          </a:p>
          <a:p>
            <a:endParaRPr lang="ro-RO" sz="3600" dirty="0">
              <a:solidFill>
                <a:srgbClr val="CC00FF"/>
              </a:solidFill>
              <a:latin typeface="Lucida Calligraphy" pitchFamily="66" charset="0"/>
            </a:endParaRPr>
          </a:p>
          <a:p>
            <a:pPr marL="0" indent="0">
              <a:buNone/>
            </a:pPr>
            <a:r>
              <a:rPr lang="ro-RO" sz="2400" dirty="0" smtClean="0">
                <a:solidFill>
                  <a:srgbClr val="CC00FF"/>
                </a:solidFill>
                <a:latin typeface="Lucida Calligraphy" pitchFamily="66" charset="0"/>
              </a:rPr>
              <a:t>CLEMENT ALEXANDRINUL</a:t>
            </a:r>
            <a:endParaRPr lang="ro-RO" sz="2400" dirty="0">
              <a:solidFill>
                <a:srgbClr val="CC00FF"/>
              </a:solidFill>
              <a:latin typeface="Lucida Calligraphy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0052" y="2928934"/>
            <a:ext cx="2567682" cy="381908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845925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5786" y="642918"/>
            <a:ext cx="6500858" cy="1071570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ro-RO" sz="3200" dirty="0">
                <a:latin typeface="Calibri"/>
                <a:ea typeface="Calibri"/>
                <a:cs typeface="Times New Roman"/>
              </a:rPr>
              <a:t/>
            </a:r>
            <a:br>
              <a:rPr lang="ro-RO" sz="3200" dirty="0">
                <a:latin typeface="Calibri"/>
                <a:ea typeface="Calibri"/>
                <a:cs typeface="Times New Roman"/>
              </a:rPr>
            </a:br>
            <a:r>
              <a:rPr lang="ro-RO" sz="3200" dirty="0" smtClean="0">
                <a:latin typeface="Calibri"/>
                <a:ea typeface="Calibri"/>
                <a:cs typeface="Times New Roman"/>
              </a:rPr>
              <a:t>DE FOLOS PENTRU MINTE ŞI INIMĂ</a:t>
            </a:r>
            <a:endParaRPr lang="ro-RO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356992"/>
            <a:ext cx="7239000" cy="3098744"/>
          </a:xfrm>
        </p:spPr>
        <p:txBody>
          <a:bodyPr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o-RO" sz="4800" b="1" dirty="0" smtClean="0">
                <a:solidFill>
                  <a:srgbClr val="FF33CC"/>
                </a:solidFill>
                <a:latin typeface="Lucida Calligraphy"/>
                <a:ea typeface="Calibri"/>
                <a:cs typeface="Times New Roman"/>
              </a:rPr>
              <a:t>PRIETENIA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o-RO" sz="4800" b="1" dirty="0" smtClean="0">
                <a:solidFill>
                  <a:srgbClr val="FF33CC"/>
                </a:solidFill>
                <a:latin typeface="Lucida Calligraphy"/>
                <a:ea typeface="Calibri"/>
                <a:cs typeface="Times New Roman"/>
              </a:rPr>
              <a:t> IUBIREA</a:t>
            </a:r>
            <a:endParaRPr lang="ro-RO" sz="4800" dirty="0">
              <a:latin typeface="Calibri"/>
              <a:ea typeface="Calibri"/>
              <a:cs typeface="Times New Roman"/>
            </a:endParaRPr>
          </a:p>
          <a:p>
            <a:endParaRPr lang="ro-RO" dirty="0"/>
          </a:p>
        </p:txBody>
      </p:sp>
    </p:spTree>
    <p:extLst>
      <p:ext uri="{BB962C8B-B14F-4D97-AF65-F5344CB8AC3E}">
        <p14:creationId xmlns="" xmlns:p14="http://schemas.microsoft.com/office/powerpoint/2010/main" val="827537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282" y="785794"/>
            <a:ext cx="7560840" cy="3668538"/>
          </a:xfrm>
        </p:spPr>
        <p:txBody>
          <a:bodyPr>
            <a:noAutofit/>
          </a:bodyPr>
          <a:lstStyle/>
          <a:p>
            <a:r>
              <a:rPr lang="ro-RO" sz="3600" dirty="0" smtClean="0">
                <a:solidFill>
                  <a:srgbClr val="CC00FF"/>
                </a:solidFill>
                <a:latin typeface="Lucida Calligraphy" pitchFamily="66" charset="0"/>
              </a:rPr>
              <a:t>BUNĂSTAREA ÎȚI ADUCE PRIETENI, NENOROCCIREA ÎI ÎNCEARCĂ.</a:t>
            </a:r>
          </a:p>
          <a:p>
            <a:endParaRPr lang="ro-RO" sz="3600" dirty="0">
              <a:solidFill>
                <a:srgbClr val="CC00FF"/>
              </a:solidFill>
              <a:latin typeface="Lucida Calligraphy" pitchFamily="66" charset="0"/>
            </a:endParaRPr>
          </a:p>
          <a:p>
            <a:pPr marL="0" indent="0">
              <a:buNone/>
            </a:pPr>
            <a:r>
              <a:rPr lang="ro-RO" sz="3600" dirty="0" smtClean="0">
                <a:solidFill>
                  <a:srgbClr val="CC00FF"/>
                </a:solidFill>
                <a:latin typeface="Lucida Calligraphy" pitchFamily="66" charset="0"/>
              </a:rPr>
              <a:t>  </a:t>
            </a:r>
            <a:r>
              <a:rPr lang="ro-RO" sz="2800" dirty="0" smtClean="0">
                <a:solidFill>
                  <a:srgbClr val="CC00FF"/>
                </a:solidFill>
                <a:latin typeface="Lucida Calligraphy" pitchFamily="66" charset="0"/>
              </a:rPr>
              <a:t>SFÂNTUL AMBROZIE</a:t>
            </a:r>
            <a:endParaRPr lang="ro-RO" sz="2800" dirty="0">
              <a:solidFill>
                <a:srgbClr val="CC00FF"/>
              </a:solidFill>
              <a:latin typeface="Lucida Calligraphy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2348880"/>
            <a:ext cx="2932924" cy="439938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064223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500042"/>
            <a:ext cx="7372672" cy="3291398"/>
          </a:xfrm>
        </p:spPr>
        <p:txBody>
          <a:bodyPr>
            <a:normAutofit/>
          </a:bodyPr>
          <a:lstStyle/>
          <a:p>
            <a:r>
              <a:rPr lang="ro-RO" dirty="0" smtClean="0">
                <a:solidFill>
                  <a:srgbClr val="CC00FF"/>
                </a:solidFill>
                <a:latin typeface="Lucida Calligraphy" pitchFamily="66" charset="0"/>
              </a:rPr>
              <a:t>PRIETENIA NU SUBORDONEAZĂ, CI EGALEAZĂ. EA ÎNSEAMNĂ RIDICAREA UNUIA PRIN CELĂLALT LA DUMNEZEU.</a:t>
            </a:r>
          </a:p>
          <a:p>
            <a:endParaRPr lang="ro-RO" dirty="0">
              <a:solidFill>
                <a:srgbClr val="CC00FF"/>
              </a:solidFill>
              <a:latin typeface="Lucida Calligraphy" pitchFamily="66" charset="0"/>
            </a:endParaRPr>
          </a:p>
          <a:p>
            <a:pPr marL="0" indent="0">
              <a:buNone/>
            </a:pPr>
            <a:r>
              <a:rPr lang="ro-RO" sz="2000" dirty="0" smtClean="0">
                <a:solidFill>
                  <a:srgbClr val="CC00FF"/>
                </a:solidFill>
                <a:latin typeface="Lucida Calligraphy" pitchFamily="66" charset="0"/>
              </a:rPr>
              <a:t>		SFÂNTUL GRIGORIE DE</a:t>
            </a:r>
            <a:r>
              <a:rPr lang="en-US" sz="2000" dirty="0" smtClean="0">
                <a:solidFill>
                  <a:srgbClr val="CC00FF"/>
                </a:solidFill>
                <a:latin typeface="Lucida Calligraphy" pitchFamily="66" charset="0"/>
              </a:rPr>
              <a:t> </a:t>
            </a:r>
            <a:r>
              <a:rPr lang="ro-RO" sz="2000" dirty="0" smtClean="0">
                <a:solidFill>
                  <a:srgbClr val="CC00FF"/>
                </a:solidFill>
                <a:latin typeface="Lucida Calligraphy" pitchFamily="66" charset="0"/>
              </a:rPr>
              <a:t>NAZIANZ</a:t>
            </a:r>
            <a:endParaRPr lang="ro-RO" sz="2000" dirty="0">
              <a:solidFill>
                <a:srgbClr val="CC00FF"/>
              </a:solidFill>
              <a:latin typeface="Lucida Calligraphy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3284984"/>
            <a:ext cx="5912748" cy="350100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06983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882" y="642918"/>
            <a:ext cx="7704856" cy="2858090"/>
          </a:xfrm>
        </p:spPr>
        <p:txBody>
          <a:bodyPr>
            <a:noAutofit/>
          </a:bodyPr>
          <a:lstStyle/>
          <a:p>
            <a:r>
              <a:rPr lang="ro-RO" sz="3600" dirty="0" smtClean="0">
                <a:solidFill>
                  <a:srgbClr val="CC00FF"/>
                </a:solidFill>
                <a:latin typeface="Lucida Calligraphy" pitchFamily="66" charset="0"/>
              </a:rPr>
              <a:t>NU ESTE BUN MAI MARE DECÂT A FII PRIETENUL LUI DUMNEZEU.</a:t>
            </a:r>
          </a:p>
          <a:p>
            <a:endParaRPr lang="ro-RO" sz="3600" dirty="0" smtClean="0">
              <a:solidFill>
                <a:srgbClr val="CC00FF"/>
              </a:solidFill>
              <a:latin typeface="Lucida Calligraphy" pitchFamily="66" charset="0"/>
            </a:endParaRPr>
          </a:p>
          <a:p>
            <a:pPr marL="0" indent="0">
              <a:buNone/>
            </a:pPr>
            <a:endParaRPr lang="ro-RO" sz="3600" dirty="0">
              <a:solidFill>
                <a:srgbClr val="CC00FF"/>
              </a:solidFill>
              <a:latin typeface="Lucida Calligraphy" pitchFamily="66" charset="0"/>
            </a:endParaRPr>
          </a:p>
          <a:p>
            <a:pPr marL="0" indent="0">
              <a:buNone/>
            </a:pPr>
            <a:r>
              <a:rPr lang="ro-RO" sz="2400" dirty="0" smtClean="0">
                <a:solidFill>
                  <a:srgbClr val="CC00FF"/>
                </a:solidFill>
                <a:latin typeface="Lucida Calligraphy" pitchFamily="66" charset="0"/>
              </a:rPr>
              <a:t>SFÂNTUL</a:t>
            </a:r>
          </a:p>
          <a:p>
            <a:pPr marL="0" indent="0">
              <a:buNone/>
            </a:pPr>
            <a:r>
              <a:rPr lang="ro-RO" sz="2400" dirty="0" smtClean="0">
                <a:solidFill>
                  <a:srgbClr val="CC00FF"/>
                </a:solidFill>
                <a:latin typeface="Lucida Calligraphy" pitchFamily="66" charset="0"/>
              </a:rPr>
              <a:t> IOAN GURĂ DE AUR</a:t>
            </a:r>
            <a:endParaRPr lang="ro-RO" sz="2400" dirty="0">
              <a:solidFill>
                <a:srgbClr val="CC00FF"/>
              </a:solidFill>
              <a:latin typeface="Lucida Calligraphy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2204864"/>
            <a:ext cx="3171429" cy="454285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31067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609416"/>
            <a:ext cx="7992888" cy="4846320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o-RO" sz="4000" dirty="0">
                <a:solidFill>
                  <a:srgbClr val="CC00FF"/>
                </a:solidFill>
                <a:latin typeface="Lucida Calligraphy" pitchFamily="66" charset="0"/>
                <a:ea typeface="Times New Roman"/>
                <a:cs typeface="Times New Roman"/>
              </a:rPr>
              <a:t>Prietenia este </a:t>
            </a:r>
            <a:r>
              <a:rPr lang="ro-RO" sz="4000" dirty="0" smtClean="0">
                <a:solidFill>
                  <a:srgbClr val="CC00FF"/>
                </a:solidFill>
                <a:latin typeface="Lucida Calligraphy" pitchFamily="66" charset="0"/>
                <a:ea typeface="Times New Roman"/>
                <a:cs typeface="Times New Roman"/>
              </a:rPr>
              <a:t>mâna ce-ți </a:t>
            </a:r>
            <a:r>
              <a:rPr lang="ro-RO" sz="4000" dirty="0">
                <a:solidFill>
                  <a:srgbClr val="CC00FF"/>
                </a:solidFill>
                <a:latin typeface="Lucida Calligraphy" pitchFamily="66" charset="0"/>
                <a:ea typeface="Times New Roman"/>
                <a:cs typeface="Times New Roman"/>
              </a:rPr>
              <a:t>ș</a:t>
            </a:r>
            <a:r>
              <a:rPr lang="ro-RO" sz="4000" dirty="0" smtClean="0">
                <a:solidFill>
                  <a:srgbClr val="CC00FF"/>
                </a:solidFill>
                <a:latin typeface="Lucida Calligraphy" pitchFamily="66" charset="0"/>
                <a:ea typeface="Times New Roman"/>
                <a:cs typeface="Times New Roman"/>
              </a:rPr>
              <a:t>terge </a:t>
            </a:r>
            <a:r>
              <a:rPr lang="ro-RO" sz="4000" dirty="0">
                <a:solidFill>
                  <a:srgbClr val="CC00FF"/>
                </a:solidFill>
                <a:latin typeface="Lucida Calligraphy" pitchFamily="66" charset="0"/>
                <a:ea typeface="Times New Roman"/>
                <a:cs typeface="Times New Roman"/>
              </a:rPr>
              <a:t>lacrimile </a:t>
            </a:r>
            <a:r>
              <a:rPr lang="ro-RO" sz="4000" dirty="0" smtClean="0">
                <a:solidFill>
                  <a:srgbClr val="CC00FF"/>
                </a:solidFill>
                <a:latin typeface="Lucida Calligraphy" pitchFamily="66" charset="0"/>
                <a:ea typeface="Times New Roman"/>
                <a:cs typeface="Times New Roman"/>
              </a:rPr>
              <a:t>când viața </a:t>
            </a:r>
            <a:r>
              <a:rPr lang="ro-RO" sz="4000" dirty="0">
                <a:solidFill>
                  <a:srgbClr val="CC00FF"/>
                </a:solidFill>
                <a:latin typeface="Lucida Calligraphy" pitchFamily="66" charset="0"/>
                <a:ea typeface="Times New Roman"/>
                <a:cs typeface="Times New Roman"/>
              </a:rPr>
              <a:t>te doare.</a:t>
            </a:r>
            <a:endParaRPr lang="ro-RO" sz="4000" dirty="0">
              <a:solidFill>
                <a:srgbClr val="CC00FF"/>
              </a:solidFill>
              <a:latin typeface="Lucida Calligraphy" pitchFamily="66" charset="0"/>
              <a:ea typeface="Calibri"/>
              <a:cs typeface="Times New Roman"/>
            </a:endParaRPr>
          </a:p>
          <a:p>
            <a:endParaRPr lang="ro-RO" sz="4000" dirty="0">
              <a:solidFill>
                <a:srgbClr val="CC00FF"/>
              </a:solidFill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5634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9416"/>
            <a:ext cx="7704856" cy="4846320"/>
          </a:xfrm>
        </p:spPr>
        <p:txBody>
          <a:bodyPr/>
          <a:lstStyle/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endParaRPr lang="ro-RO" sz="1600" dirty="0" smtClean="0">
              <a:latin typeface="Lucida Calligraphy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o-RO" sz="3200" dirty="0">
                <a:solidFill>
                  <a:srgbClr val="CC00FF"/>
                </a:solidFill>
                <a:latin typeface="Lucida Calligraphy" pitchFamily="66" charset="0"/>
                <a:ea typeface="Times New Roman"/>
                <a:cs typeface="Times New Roman"/>
              </a:rPr>
              <a:t>Prietenia este un lucru </a:t>
            </a:r>
            <a:r>
              <a:rPr lang="ro-RO" sz="3200" dirty="0" smtClean="0">
                <a:solidFill>
                  <a:srgbClr val="CC00FF"/>
                </a:solidFill>
                <a:latin typeface="Lucida Calligraphy" pitchFamily="66" charset="0"/>
                <a:ea typeface="Times New Roman"/>
                <a:cs typeface="Times New Roman"/>
              </a:rPr>
              <a:t>atât </a:t>
            </a:r>
            <a:r>
              <a:rPr lang="ro-RO" sz="3200" dirty="0">
                <a:solidFill>
                  <a:srgbClr val="CC00FF"/>
                </a:solidFill>
                <a:latin typeface="Lucida Calligraphy" pitchFamily="66" charset="0"/>
                <a:ea typeface="Times New Roman"/>
                <a:cs typeface="Times New Roman"/>
              </a:rPr>
              <a:t>de </a:t>
            </a:r>
            <a:r>
              <a:rPr lang="ro-RO" sz="3200" dirty="0" smtClean="0">
                <a:solidFill>
                  <a:srgbClr val="CC00FF"/>
                </a:solidFill>
                <a:latin typeface="Lucida Calligraphy" pitchFamily="66" charset="0"/>
                <a:ea typeface="Times New Roman"/>
                <a:cs typeface="Times New Roman"/>
              </a:rPr>
              <a:t>sfânt</a:t>
            </a:r>
            <a:r>
              <a:rPr lang="ro-RO" sz="3200" dirty="0">
                <a:solidFill>
                  <a:srgbClr val="CC00FF"/>
                </a:solidFill>
                <a:latin typeface="Lucida Calligraphy" pitchFamily="66" charset="0"/>
                <a:ea typeface="Times New Roman"/>
                <a:cs typeface="Times New Roman"/>
              </a:rPr>
              <a:t>, </a:t>
            </a:r>
            <a:r>
              <a:rPr lang="ro-RO" sz="3200" dirty="0" smtClean="0">
                <a:solidFill>
                  <a:srgbClr val="CC00FF"/>
                </a:solidFill>
                <a:latin typeface="Lucida Calligraphy" pitchFamily="66" charset="0"/>
                <a:ea typeface="Times New Roman"/>
                <a:cs typeface="Times New Roman"/>
              </a:rPr>
              <a:t>incât </a:t>
            </a:r>
            <a:r>
              <a:rPr lang="ro-RO" sz="3200" dirty="0">
                <a:solidFill>
                  <a:srgbClr val="CC00FF"/>
                </a:solidFill>
                <a:latin typeface="Lucida Calligraphy" pitchFamily="66" charset="0"/>
                <a:ea typeface="Times New Roman"/>
                <a:cs typeface="Times New Roman"/>
              </a:rPr>
              <a:t>chiar </a:t>
            </a:r>
            <a:r>
              <a:rPr lang="ro-RO" sz="3200" dirty="0" smtClean="0">
                <a:solidFill>
                  <a:srgbClr val="CC00FF"/>
                </a:solidFill>
                <a:latin typeface="Lucida Calligraphy" pitchFamily="66" charset="0"/>
                <a:ea typeface="Times New Roman"/>
                <a:cs typeface="Times New Roman"/>
              </a:rPr>
              <a:t>dacă </a:t>
            </a:r>
            <a:r>
              <a:rPr lang="ro-RO" sz="3200" dirty="0">
                <a:solidFill>
                  <a:srgbClr val="CC00FF"/>
                </a:solidFill>
                <a:latin typeface="Lucida Calligraphy" pitchFamily="66" charset="0"/>
                <a:ea typeface="Times New Roman"/>
                <a:cs typeface="Times New Roman"/>
              </a:rPr>
              <a:t>va dura o </a:t>
            </a:r>
            <a:r>
              <a:rPr lang="ro-RO" sz="3200" dirty="0" smtClean="0">
                <a:solidFill>
                  <a:srgbClr val="CC00FF"/>
                </a:solidFill>
                <a:latin typeface="Lucida Calligraphy" pitchFamily="66" charset="0"/>
                <a:ea typeface="Times New Roman"/>
                <a:cs typeface="Times New Roman"/>
              </a:rPr>
              <a:t>singură zi </a:t>
            </a:r>
            <a:r>
              <a:rPr lang="ro-RO" sz="3200" dirty="0">
                <a:solidFill>
                  <a:srgbClr val="CC00FF"/>
                </a:solidFill>
                <a:latin typeface="Lucida Calligraphy" pitchFamily="66" charset="0"/>
                <a:ea typeface="Times New Roman"/>
                <a:cs typeface="Times New Roman"/>
              </a:rPr>
              <a:t>ea nu trebuie </a:t>
            </a:r>
            <a:r>
              <a:rPr lang="ro-RO" sz="3200" dirty="0" smtClean="0">
                <a:solidFill>
                  <a:srgbClr val="CC00FF"/>
                </a:solidFill>
                <a:latin typeface="Lucida Calligraphy" pitchFamily="66" charset="0"/>
                <a:ea typeface="Times New Roman"/>
                <a:cs typeface="Times New Roman"/>
              </a:rPr>
              <a:t>uitată niciodată.</a:t>
            </a:r>
            <a:endParaRPr lang="ro-RO" sz="3200" dirty="0">
              <a:solidFill>
                <a:srgbClr val="CC00FF"/>
              </a:solidFill>
              <a:latin typeface="Lucida Calligraphy" pitchFamily="66" charset="0"/>
              <a:ea typeface="Calibri"/>
              <a:cs typeface="Times New Roman"/>
            </a:endParaRP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endParaRPr lang="ro-RO" sz="2400" dirty="0"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20005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67544" y="571480"/>
            <a:ext cx="7239000" cy="2569488"/>
          </a:xfrm>
        </p:spPr>
        <p:txBody>
          <a:bodyPr>
            <a:normAutofit lnSpcReduction="10000"/>
          </a:bodyPr>
          <a:lstStyle/>
          <a:p>
            <a:r>
              <a:rPr lang="ro-RO" sz="3400" b="1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CC00FF"/>
                </a:solidFill>
                <a:latin typeface="Lucida Calligraphy" pitchFamily="66" charset="0"/>
                <a:ea typeface="+mj-ea"/>
                <a:cs typeface="+mj-cs"/>
              </a:rPr>
              <a:t>N</a:t>
            </a:r>
            <a:r>
              <a:rPr lang="ro-RO" sz="3400" b="1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CC00FF"/>
                </a:solidFill>
                <a:latin typeface="Lucida Calligraphy" pitchFamily="66" charset="0"/>
                <a:ea typeface="+mj-ea"/>
                <a:cs typeface="+mj-cs"/>
              </a:rPr>
              <a:t>imeni nu poate trăi fară prieteni, chiar dacă stăpânește lumea toată</a:t>
            </a:r>
          </a:p>
          <a:p>
            <a:pPr marL="0" indent="0">
              <a:buNone/>
            </a:pPr>
            <a:r>
              <a:rPr lang="ro-RO" sz="3400" b="1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CC00FF"/>
                </a:solidFill>
                <a:latin typeface="Lucida Calligraphy" pitchFamily="66" charset="0"/>
                <a:ea typeface="+mj-ea"/>
                <a:cs typeface="+mj-cs"/>
              </a:rPr>
              <a:t/>
            </a:r>
            <a:br>
              <a:rPr lang="ro-RO" sz="3400" b="1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CC00FF"/>
                </a:solidFill>
                <a:latin typeface="Lucida Calligraphy" pitchFamily="66" charset="0"/>
                <a:ea typeface="+mj-ea"/>
                <a:cs typeface="+mj-cs"/>
              </a:rPr>
            </a:br>
            <a:r>
              <a:rPr lang="ro-RO" sz="3400" b="1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CC00FF"/>
                </a:solidFill>
                <a:latin typeface="Lucida Calligraphy" pitchFamily="66" charset="0"/>
                <a:ea typeface="+mj-ea"/>
                <a:cs typeface="+mj-cs"/>
              </a:rPr>
              <a:t>					</a:t>
            </a:r>
            <a:r>
              <a:rPr lang="ro-RO" sz="2400" b="1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solidFill>
                  <a:srgbClr val="CC00FF"/>
                </a:solidFill>
                <a:latin typeface="Lucida Calligraphy" pitchFamily="66" charset="0"/>
                <a:ea typeface="+mj-ea"/>
                <a:cs typeface="+mj-cs"/>
              </a:rPr>
              <a:t>Aristotel</a:t>
            </a:r>
            <a:endParaRPr lang="ro-RO" sz="2400" dirty="0">
              <a:solidFill>
                <a:srgbClr val="CC00FF"/>
              </a:solidFill>
              <a:latin typeface="Lucida Calligraphy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786058"/>
            <a:ext cx="3889162" cy="399993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70442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988840"/>
            <a:ext cx="7444680" cy="3170752"/>
          </a:xfrm>
        </p:spPr>
        <p:txBody>
          <a:bodyPr>
            <a:noAutofit/>
          </a:bodyPr>
          <a:lstStyle/>
          <a:p>
            <a:r>
              <a:rPr lang="ro-RO" sz="3600" dirty="0" smtClean="0">
                <a:solidFill>
                  <a:srgbClr val="CC00FF"/>
                </a:solidFill>
                <a:latin typeface="Lucida Calligraphy" pitchFamily="66" charset="0"/>
              </a:rPr>
              <a:t>NUMAI CINE ÎȘI IUBEȘTE APROAPELE, ÎL IUBEȘTE PE DUMNEZEU.</a:t>
            </a:r>
          </a:p>
          <a:p>
            <a:endParaRPr lang="ro-RO" sz="3600" dirty="0">
              <a:solidFill>
                <a:srgbClr val="CC00FF"/>
              </a:solidFill>
              <a:latin typeface="Lucida Calligraphy" pitchFamily="66" charset="0"/>
            </a:endParaRPr>
          </a:p>
          <a:p>
            <a:pPr marL="0" indent="0">
              <a:buNone/>
            </a:pPr>
            <a:endParaRPr lang="ro-RO" sz="3600" dirty="0" smtClean="0">
              <a:solidFill>
                <a:srgbClr val="CC00FF"/>
              </a:solidFill>
              <a:latin typeface="Lucida Calligraphy" pitchFamily="66" charset="0"/>
            </a:endParaRPr>
          </a:p>
          <a:p>
            <a:pPr marL="0" indent="0">
              <a:buNone/>
            </a:pPr>
            <a:r>
              <a:rPr lang="ro-RO" sz="2400" dirty="0" smtClean="0">
                <a:solidFill>
                  <a:srgbClr val="CC00FF"/>
                </a:solidFill>
                <a:latin typeface="Lucida Calligraphy" pitchFamily="66" charset="0"/>
              </a:rPr>
              <a:t>			SFÂNTA SCRIPTURĂ</a:t>
            </a:r>
            <a:endParaRPr lang="ro-RO" sz="2400" dirty="0">
              <a:solidFill>
                <a:srgbClr val="CC00FF"/>
              </a:solidFill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33232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7160" y="404664"/>
            <a:ext cx="7848872" cy="3384376"/>
          </a:xfrm>
        </p:spPr>
        <p:txBody>
          <a:bodyPr>
            <a:normAutofit/>
          </a:bodyPr>
          <a:lstStyle/>
          <a:p>
            <a:r>
              <a:rPr lang="ro-RO" sz="3200" dirty="0" smtClean="0">
                <a:solidFill>
                  <a:srgbClr val="CC00FF"/>
                </a:solidFill>
                <a:latin typeface="Lucida Calligraphy" pitchFamily="66" charset="0"/>
              </a:rPr>
              <a:t>A-I IUBI PE VRĂȘMAȘI ÎNSEAMNĂ A-L  IMITA PE DUMNEEU</a:t>
            </a:r>
          </a:p>
          <a:p>
            <a:endParaRPr lang="ro-RO" dirty="0"/>
          </a:p>
          <a:p>
            <a:pPr marL="0" indent="0">
              <a:buNone/>
            </a:pPr>
            <a:endParaRPr lang="ro-RO" dirty="0" smtClean="0"/>
          </a:p>
          <a:p>
            <a:pPr marL="0" lvl="0" indent="0" algn="just">
              <a:buClr>
                <a:srgbClr val="B13F9A"/>
              </a:buClr>
              <a:buNone/>
            </a:pPr>
            <a:r>
              <a:rPr lang="ro-RO" sz="1800" dirty="0" smtClean="0">
                <a:solidFill>
                  <a:srgbClr val="CC00FF"/>
                </a:solidFill>
                <a:latin typeface="Lucida Calligraphy" pitchFamily="66" charset="0"/>
              </a:rPr>
              <a:t>			SFÂNTUL </a:t>
            </a:r>
            <a:r>
              <a:rPr lang="ro-RO" sz="1800" dirty="0">
                <a:solidFill>
                  <a:srgbClr val="CC00FF"/>
                </a:solidFill>
                <a:latin typeface="Lucida Calligraphy" pitchFamily="66" charset="0"/>
              </a:rPr>
              <a:t>IOAN GURĂ DE AUR</a:t>
            </a:r>
          </a:p>
          <a:p>
            <a:pPr marL="0" indent="0">
              <a:buNone/>
            </a:pPr>
            <a:endParaRPr lang="ro-RO" dirty="0"/>
          </a:p>
          <a:p>
            <a:endParaRPr lang="ro-RO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132856"/>
            <a:ext cx="3170237" cy="4541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558418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642918"/>
            <a:ext cx="7776864" cy="3434154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o-RO" sz="2800" dirty="0" smtClean="0">
                <a:solidFill>
                  <a:srgbClr val="CC00FF"/>
                </a:solidFill>
                <a:latin typeface="Lucida Calligraphy" pitchFamily="66" charset="0"/>
              </a:rPr>
              <a:t>SĂRĂCIA </a:t>
            </a:r>
            <a:r>
              <a:rPr lang="en-US" sz="2800" dirty="0" smtClean="0">
                <a:solidFill>
                  <a:srgbClr val="CC00FF"/>
                </a:solidFill>
                <a:latin typeface="Lucida Calligraphy" pitchFamily="66" charset="0"/>
              </a:rPr>
              <a:t>SAU</a:t>
            </a:r>
            <a:r>
              <a:rPr lang="ro-RO" sz="2800" dirty="0" smtClean="0">
                <a:solidFill>
                  <a:srgbClr val="CC00FF"/>
                </a:solidFill>
                <a:latin typeface="Lucida Calligraphy" pitchFamily="66" charset="0"/>
              </a:rPr>
              <a:t> BOGĂȚIA NU POT ÎNVINGE DRAGOSTEA, DAR DRAGOSTEA POATE ÎNVINGE ȘI SĂRĂCIA ȘI BOGĂȚIA</a:t>
            </a:r>
            <a:r>
              <a:rPr lang="ro-RO" sz="3600" dirty="0" smtClean="0">
                <a:solidFill>
                  <a:srgbClr val="CC00FF"/>
                </a:solidFill>
                <a:latin typeface="Lucida Calligraphy" pitchFamily="66" charset="0"/>
              </a:rPr>
              <a:t>.</a:t>
            </a:r>
          </a:p>
          <a:p>
            <a:pPr marL="0" indent="0" algn="just">
              <a:buNone/>
            </a:pPr>
            <a:endParaRPr lang="ro-RO" dirty="0" smtClean="0">
              <a:solidFill>
                <a:srgbClr val="CC00FF"/>
              </a:solidFill>
              <a:latin typeface="Lucida Calligraphy" pitchFamily="66" charset="0"/>
            </a:endParaRPr>
          </a:p>
          <a:p>
            <a:pPr marL="0" indent="0" algn="just">
              <a:buNone/>
            </a:pPr>
            <a:endParaRPr lang="ro-RO" dirty="0">
              <a:solidFill>
                <a:srgbClr val="CC00FF"/>
              </a:solidFill>
              <a:latin typeface="Lucida Calligraphy" pitchFamily="66" charset="0"/>
            </a:endParaRPr>
          </a:p>
          <a:p>
            <a:pPr marL="0" indent="0" algn="just">
              <a:buNone/>
            </a:pPr>
            <a:r>
              <a:rPr lang="ro-RO" dirty="0" smtClean="0">
                <a:solidFill>
                  <a:srgbClr val="CC00FF"/>
                </a:solidFill>
                <a:latin typeface="Lucida Calligraphy" pitchFamily="66" charset="0"/>
              </a:rPr>
              <a:t>                          SFÂNTUL </a:t>
            </a:r>
          </a:p>
          <a:p>
            <a:pPr marL="0" indent="0" algn="just">
              <a:buNone/>
            </a:pPr>
            <a:r>
              <a:rPr lang="ro-RO" dirty="0">
                <a:solidFill>
                  <a:srgbClr val="CC00FF"/>
                </a:solidFill>
                <a:latin typeface="Lucida Calligraphy" pitchFamily="66" charset="0"/>
              </a:rPr>
              <a:t> </a:t>
            </a:r>
            <a:r>
              <a:rPr lang="ro-RO" dirty="0" smtClean="0">
                <a:solidFill>
                  <a:srgbClr val="CC00FF"/>
                </a:solidFill>
                <a:latin typeface="Lucida Calligraphy" pitchFamily="66" charset="0"/>
              </a:rPr>
              <a:t>                             IOAN GURĂ DE AUR</a:t>
            </a:r>
            <a:endParaRPr lang="ro-RO" dirty="0">
              <a:solidFill>
                <a:srgbClr val="CC00FF"/>
              </a:solidFill>
              <a:latin typeface="Lucida Calligraphy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060848"/>
            <a:ext cx="3170237" cy="4541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345695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642918"/>
            <a:ext cx="7444680" cy="3292538"/>
          </a:xfrm>
        </p:spPr>
        <p:txBody>
          <a:bodyPr>
            <a:noAutofit/>
          </a:bodyPr>
          <a:lstStyle/>
          <a:p>
            <a:r>
              <a:rPr lang="ro-RO" sz="3600" dirty="0" smtClean="0">
                <a:solidFill>
                  <a:srgbClr val="CC00FF"/>
                </a:solidFill>
                <a:latin typeface="Lucida Calligraphy" pitchFamily="66" charset="0"/>
              </a:rPr>
              <a:t>CÂND AM AJUNS LA IUBIRE, AM AJUNS LA DUMNEZEU.</a:t>
            </a:r>
          </a:p>
          <a:p>
            <a:endParaRPr lang="ro-RO" sz="3600" dirty="0">
              <a:solidFill>
                <a:srgbClr val="CC00FF"/>
              </a:solidFill>
              <a:latin typeface="Lucida Calligraphy" pitchFamily="66" charset="0"/>
            </a:endParaRPr>
          </a:p>
          <a:p>
            <a:endParaRPr lang="ro-RO" sz="3600" dirty="0" smtClean="0">
              <a:solidFill>
                <a:srgbClr val="CC00FF"/>
              </a:solidFill>
              <a:latin typeface="Lucida Calligraphy" pitchFamily="66" charset="0"/>
            </a:endParaRPr>
          </a:p>
          <a:p>
            <a:pPr marL="0" indent="0">
              <a:buNone/>
            </a:pPr>
            <a:r>
              <a:rPr lang="ro-RO" sz="2400" dirty="0" smtClean="0">
                <a:solidFill>
                  <a:srgbClr val="CC00FF"/>
                </a:solidFill>
                <a:latin typeface="Lucida Calligraphy" pitchFamily="66" charset="0"/>
              </a:rPr>
              <a:t>                                SFÂNTUL </a:t>
            </a:r>
          </a:p>
          <a:p>
            <a:pPr marL="0" indent="0">
              <a:buNone/>
            </a:pPr>
            <a:r>
              <a:rPr lang="ro-RO" sz="2400" dirty="0" smtClean="0">
                <a:solidFill>
                  <a:srgbClr val="CC00FF"/>
                </a:solidFill>
                <a:latin typeface="Lucida Calligraphy" pitchFamily="66" charset="0"/>
              </a:rPr>
              <a:t>				ISAAC SIRUL</a:t>
            </a:r>
            <a:endParaRPr lang="ro-RO" sz="2400" dirty="0">
              <a:solidFill>
                <a:srgbClr val="CC00FF"/>
              </a:solidFill>
              <a:latin typeface="Lucida Calligraphy" pitchFamily="66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214686"/>
            <a:ext cx="3320918" cy="3286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06358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642918"/>
            <a:ext cx="7804720" cy="3146122"/>
          </a:xfrm>
        </p:spPr>
        <p:txBody>
          <a:bodyPr>
            <a:normAutofit fontScale="92500" lnSpcReduction="10000"/>
          </a:bodyPr>
          <a:lstStyle/>
          <a:p>
            <a:r>
              <a:rPr lang="ro-RO" sz="3600" dirty="0" smtClean="0">
                <a:solidFill>
                  <a:srgbClr val="CC00FF"/>
                </a:solidFill>
                <a:latin typeface="Lucida Calligraphy" pitchFamily="66" charset="0"/>
              </a:rPr>
              <a:t>DRAGOSTEA ESTE ADEVĂRATA SLUJBĂ PENTRU DUMNEZEU.</a:t>
            </a:r>
          </a:p>
          <a:p>
            <a:endParaRPr lang="ro-RO" sz="3600" dirty="0">
              <a:solidFill>
                <a:srgbClr val="CC00FF"/>
              </a:solidFill>
              <a:latin typeface="Lucida Calligraphy" pitchFamily="66" charset="0"/>
            </a:endParaRPr>
          </a:p>
          <a:p>
            <a:pPr marL="0" indent="0">
              <a:buNone/>
            </a:pPr>
            <a:endParaRPr lang="ro-RO" sz="3600" dirty="0" smtClean="0">
              <a:solidFill>
                <a:srgbClr val="CC00FF"/>
              </a:solidFill>
              <a:latin typeface="Lucida Calligraphy" pitchFamily="66" charset="0"/>
            </a:endParaRPr>
          </a:p>
          <a:p>
            <a:pPr marL="0" indent="0">
              <a:buNone/>
            </a:pPr>
            <a:r>
              <a:rPr lang="ro-RO" sz="2800" dirty="0" smtClean="0">
                <a:solidFill>
                  <a:srgbClr val="CC00FF"/>
                </a:solidFill>
                <a:latin typeface="Lucida Calligraphy" pitchFamily="66" charset="0"/>
              </a:rPr>
              <a:t>			    SFÂNTUL CIPRIAN</a:t>
            </a:r>
            <a:endParaRPr lang="ro-RO" sz="2800" dirty="0">
              <a:solidFill>
                <a:srgbClr val="CC00FF"/>
              </a:solidFill>
              <a:latin typeface="Lucida Calligraphy" pitchFamily="66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852936"/>
            <a:ext cx="2880320" cy="37911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451357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316" y="571480"/>
            <a:ext cx="8247836" cy="1928826"/>
          </a:xfrm>
        </p:spPr>
        <p:txBody>
          <a:bodyPr>
            <a:noAutofit/>
          </a:bodyPr>
          <a:lstStyle/>
          <a:p>
            <a:r>
              <a:rPr lang="ro-RO" sz="2800" b="1" dirty="0" smtClean="0">
                <a:solidFill>
                  <a:srgbClr val="CC00FF"/>
                </a:solidFill>
                <a:latin typeface="Lucida Calligraphy" pitchFamily="66" charset="0"/>
              </a:rPr>
              <a:t>DUMNEZEU NU SE UITĂ LA FAPTE, CI LA DRAGOSTEA CU CARE AU FOST FĂCUTE. </a:t>
            </a:r>
          </a:p>
          <a:p>
            <a:pPr>
              <a:buNone/>
            </a:pPr>
            <a:endParaRPr lang="ro-RO" sz="2800" b="1" dirty="0" smtClean="0">
              <a:solidFill>
                <a:srgbClr val="CC00FF"/>
              </a:solidFill>
              <a:latin typeface="Lucida Calligraphy" pitchFamily="66" charset="0"/>
            </a:endParaRPr>
          </a:p>
          <a:p>
            <a:endParaRPr lang="ro-RO" sz="3200" dirty="0">
              <a:solidFill>
                <a:srgbClr val="CC00FF"/>
              </a:solidFill>
              <a:latin typeface="Lucida Calligraphy" pitchFamily="66" charset="0"/>
            </a:endParaRPr>
          </a:p>
          <a:p>
            <a:pPr marL="0" indent="0">
              <a:buNone/>
            </a:pPr>
            <a:r>
              <a:rPr lang="ro-RO" sz="2400" dirty="0" smtClean="0">
                <a:solidFill>
                  <a:srgbClr val="CC00FF"/>
                </a:solidFill>
                <a:latin typeface="Lucida Calligraphy" pitchFamily="66" charset="0"/>
              </a:rPr>
              <a:t>					</a:t>
            </a:r>
            <a:r>
              <a:rPr lang="ro-RO" sz="2000" b="1" dirty="0" smtClean="0">
                <a:solidFill>
                  <a:srgbClr val="CC00FF"/>
                </a:solidFill>
                <a:latin typeface="Lucida Calligraphy" pitchFamily="66" charset="0"/>
              </a:rPr>
              <a:t>SFÂNTUL </a:t>
            </a:r>
          </a:p>
          <a:p>
            <a:pPr marL="0" indent="0">
              <a:buNone/>
            </a:pPr>
            <a:r>
              <a:rPr lang="ro-RO" sz="2000" b="1" dirty="0">
                <a:solidFill>
                  <a:srgbClr val="CC00FF"/>
                </a:solidFill>
                <a:latin typeface="Lucida Calligraphy" pitchFamily="66" charset="0"/>
              </a:rPr>
              <a:t>	</a:t>
            </a:r>
            <a:r>
              <a:rPr lang="ro-RO" sz="2000" b="1" dirty="0" smtClean="0">
                <a:solidFill>
                  <a:srgbClr val="CC00FF"/>
                </a:solidFill>
                <a:latin typeface="Lucida Calligraphy" pitchFamily="66" charset="0"/>
              </a:rPr>
              <a:t>			VASILE CEL MARE</a:t>
            </a:r>
            <a:endParaRPr lang="ro-RO" sz="2000" b="1" dirty="0">
              <a:solidFill>
                <a:srgbClr val="CC00FF"/>
              </a:solidFill>
              <a:latin typeface="Lucida Calligraphy" pitchFamily="66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" y="3071810"/>
            <a:ext cx="2785492" cy="3571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695796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642918"/>
            <a:ext cx="8092752" cy="2857520"/>
          </a:xfrm>
        </p:spPr>
        <p:txBody>
          <a:bodyPr>
            <a:noAutofit/>
          </a:bodyPr>
          <a:lstStyle/>
          <a:p>
            <a:pPr algn="ctr"/>
            <a:r>
              <a:rPr lang="ro-RO" sz="3600" dirty="0" smtClean="0">
                <a:solidFill>
                  <a:srgbClr val="CC00FF"/>
                </a:solidFill>
                <a:latin typeface="Lucida Calligraphy" pitchFamily="66" charset="0"/>
              </a:rPr>
              <a:t>CEA DINTÂI ȘI CEA MAI MARE DATORIE A NOASTRĂ ESTE SĂ PĂSTRĂM ÎNTRE NOI </a:t>
            </a:r>
          </a:p>
          <a:p>
            <a:pPr marL="0" indent="0" algn="ctr">
              <a:buNone/>
            </a:pPr>
            <a:r>
              <a:rPr lang="ro-RO" sz="3600" dirty="0" smtClean="0">
                <a:solidFill>
                  <a:srgbClr val="CC00FF"/>
                </a:solidFill>
                <a:latin typeface="Lucida Calligraphy" pitchFamily="66" charset="0"/>
              </a:rPr>
              <a:t>LEGĂTURA DRAGOSTEI</a:t>
            </a:r>
          </a:p>
          <a:p>
            <a:endParaRPr lang="ro-RO" sz="3600" dirty="0">
              <a:solidFill>
                <a:srgbClr val="CC00FF"/>
              </a:solidFill>
              <a:latin typeface="Lucida Calligraphy" pitchFamily="66" charset="0"/>
            </a:endParaRPr>
          </a:p>
          <a:p>
            <a:pPr marL="0" indent="0">
              <a:buNone/>
            </a:pPr>
            <a:r>
              <a:rPr lang="ro-RO" sz="3600" dirty="0" smtClean="0">
                <a:solidFill>
                  <a:srgbClr val="CC00FF"/>
                </a:solidFill>
                <a:latin typeface="Lucida Calligraphy" pitchFamily="66" charset="0"/>
              </a:rPr>
              <a:t>					</a:t>
            </a:r>
            <a:r>
              <a:rPr lang="ro-RO" sz="2400" dirty="0" smtClean="0">
                <a:solidFill>
                  <a:srgbClr val="CC00FF"/>
                </a:solidFill>
                <a:latin typeface="Lucida Calligraphy" pitchFamily="66" charset="0"/>
              </a:rPr>
              <a:t>NICODIM </a:t>
            </a:r>
          </a:p>
          <a:p>
            <a:pPr marL="0" indent="0">
              <a:buNone/>
            </a:pPr>
            <a:endParaRPr lang="ro-RO" sz="2400" dirty="0" smtClean="0">
              <a:solidFill>
                <a:srgbClr val="CC00FF"/>
              </a:solidFill>
              <a:latin typeface="Lucida Calligraphy" pitchFamily="66" charset="0"/>
            </a:endParaRPr>
          </a:p>
          <a:p>
            <a:pPr marL="0" indent="0">
              <a:buNone/>
            </a:pPr>
            <a:r>
              <a:rPr lang="ro-RO" sz="2400" dirty="0">
                <a:solidFill>
                  <a:srgbClr val="CC00FF"/>
                </a:solidFill>
                <a:latin typeface="Lucida Calligraphy" pitchFamily="66" charset="0"/>
              </a:rPr>
              <a:t>	</a:t>
            </a:r>
            <a:r>
              <a:rPr lang="ro-RO" sz="2400" dirty="0" smtClean="0">
                <a:solidFill>
                  <a:srgbClr val="CC00FF"/>
                </a:solidFill>
                <a:latin typeface="Lucida Calligraphy" pitchFamily="66" charset="0"/>
              </a:rPr>
              <a:t>		PATRIARHUL ROMÂNIEI</a:t>
            </a:r>
            <a:endParaRPr lang="ro-RO" sz="2400" dirty="0">
              <a:solidFill>
                <a:srgbClr val="CC00FF"/>
              </a:solidFill>
              <a:latin typeface="Lucida Calligraphy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282" y="3366900"/>
            <a:ext cx="2376264" cy="34911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519098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67544" y="571480"/>
            <a:ext cx="7444680" cy="5089768"/>
          </a:xfrm>
        </p:spPr>
        <p:txBody>
          <a:bodyPr/>
          <a:lstStyle/>
          <a:p>
            <a:r>
              <a:rPr lang="ro-RO" sz="3600" dirty="0" smtClean="0">
                <a:solidFill>
                  <a:srgbClr val="CC00FF"/>
                </a:solidFill>
                <a:latin typeface="Lucida Calligraphy" pitchFamily="66" charset="0"/>
              </a:rPr>
              <a:t>UNDE ESTE IUBIRE, </a:t>
            </a:r>
          </a:p>
          <a:p>
            <a:pPr marL="0" indent="0">
              <a:buNone/>
            </a:pPr>
            <a:r>
              <a:rPr lang="ro-RO" sz="3600" dirty="0" smtClean="0">
                <a:solidFill>
                  <a:srgbClr val="CC00FF"/>
                </a:solidFill>
                <a:latin typeface="Lucida Calligraphy" pitchFamily="66" charset="0"/>
              </a:rPr>
              <a:t>ACOLO ESTE DUMNEZEU</a:t>
            </a:r>
          </a:p>
          <a:p>
            <a:endParaRPr lang="ro-RO" dirty="0">
              <a:solidFill>
                <a:srgbClr val="CC00FF"/>
              </a:solidFill>
              <a:latin typeface="Lucida Calligraphy" pitchFamily="66" charset="0"/>
            </a:endParaRPr>
          </a:p>
          <a:p>
            <a:pPr marL="0" indent="0">
              <a:buNone/>
            </a:pPr>
            <a:r>
              <a:rPr lang="ro-RO" sz="2000" dirty="0" smtClean="0">
                <a:solidFill>
                  <a:srgbClr val="CC00FF"/>
                </a:solidFill>
                <a:latin typeface="Lucida Calligraphy" pitchFamily="66" charset="0"/>
              </a:rPr>
              <a:t>				FERICITUL AUGUSTIN</a:t>
            </a:r>
            <a:endParaRPr lang="ro-RO" sz="2000" dirty="0">
              <a:solidFill>
                <a:srgbClr val="CC00FF"/>
              </a:solidFill>
              <a:latin typeface="Lucida Calligraphy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143248"/>
            <a:ext cx="2914644" cy="349872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57737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214422"/>
            <a:ext cx="7239000" cy="5166875"/>
          </a:xfrm>
        </p:spPr>
      </p:pic>
    </p:spTree>
    <p:extLst>
      <p:ext uri="{BB962C8B-B14F-4D97-AF65-F5344CB8AC3E}">
        <p14:creationId xmlns="" xmlns:p14="http://schemas.microsoft.com/office/powerpoint/2010/main" val="412483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o-RO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04664"/>
            <a:ext cx="7787208" cy="5544585"/>
          </a:xfrm>
        </p:spPr>
      </p:pic>
    </p:spTree>
    <p:extLst>
      <p:ext uri="{BB962C8B-B14F-4D97-AF65-F5344CB8AC3E}">
        <p14:creationId xmlns="" xmlns:p14="http://schemas.microsoft.com/office/powerpoint/2010/main" val="2758760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o-RO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00" y="836712"/>
            <a:ext cx="7092652" cy="5120382"/>
          </a:xfrm>
        </p:spPr>
      </p:pic>
    </p:spTree>
    <p:extLst>
      <p:ext uri="{BB962C8B-B14F-4D97-AF65-F5344CB8AC3E}">
        <p14:creationId xmlns="" xmlns:p14="http://schemas.microsoft.com/office/powerpoint/2010/main" val="3583463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o-RO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620688"/>
            <a:ext cx="7239000" cy="5272571"/>
          </a:xfrm>
        </p:spPr>
      </p:pic>
    </p:spTree>
    <p:extLst>
      <p:ext uri="{BB962C8B-B14F-4D97-AF65-F5344CB8AC3E}">
        <p14:creationId xmlns="" xmlns:p14="http://schemas.microsoft.com/office/powerpoint/2010/main" val="3836038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  <a:buNone/>
            </a:pPr>
            <a:endParaRPr lang="ro-RO" sz="2000" dirty="0" smtClean="0">
              <a:latin typeface="Lucida Calligraphy"/>
              <a:ea typeface="Calibri"/>
              <a:cs typeface="Times New Roman"/>
            </a:endParaRPr>
          </a:p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ro-RO" sz="1800" dirty="0">
                <a:latin typeface="Calibri"/>
                <a:ea typeface="Calibri"/>
                <a:cs typeface="Times New Roman"/>
                <a:hlinkClick r:id="rId2"/>
              </a:rPr>
              <a:t>https://</a:t>
            </a:r>
            <a:r>
              <a:rPr lang="ro-RO" sz="1800" dirty="0" smtClean="0">
                <a:latin typeface="Calibri"/>
                <a:ea typeface="Calibri"/>
                <a:cs typeface="Times New Roman"/>
                <a:hlinkClick r:id="rId2"/>
              </a:rPr>
              <a:t>www.google.ro/search?q=citate+celebre+despre+dragostea+crestina&amp;sxsrf</a:t>
            </a:r>
            <a:endParaRPr lang="en-US" sz="1800" dirty="0" smtClean="0">
              <a:latin typeface="Calibri"/>
              <a:ea typeface="Calibri"/>
              <a:cs typeface="Times New Roman"/>
            </a:endParaRPr>
          </a:p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ro-RO" sz="1800" u="sng" dirty="0" smtClean="0">
                <a:hlinkClick r:id="rId3"/>
              </a:rPr>
              <a:t>https://www.slideshare.net/ManuelaHedlingerAlex/parintele-constantin-galeriu-cugetarisicitateortodoxe</a:t>
            </a:r>
            <a:r>
              <a:rPr lang="ro-RO" sz="1800" dirty="0" smtClean="0"/>
              <a:t> </a:t>
            </a:r>
            <a:endParaRPr lang="ro-RO" sz="1800" dirty="0" smtClean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sz="2000" dirty="0" smtClean="0">
                <a:hlinkClick r:id="rId4"/>
              </a:rPr>
              <a:t>http://www.citatepedia.ro/index.php?id=21120</a:t>
            </a:r>
            <a:endParaRPr lang="en-US" sz="2000" dirty="0" smtClean="0"/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sz="2000" dirty="0" smtClean="0">
                <a:hlinkClick r:id="rId5"/>
              </a:rPr>
              <a:t>https://www.portal-info.ro/proverbe/proverbe-despre-bucurie.html</a:t>
            </a:r>
            <a:endParaRPr lang="en-US" sz="2000" dirty="0" smtClean="0"/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sz="2000" dirty="0" smtClean="0">
                <a:hlinkClick r:id="rId6"/>
              </a:rPr>
              <a:t>https://www.portal-info.ro/proverbe/proverbe-despre-ras.html</a:t>
            </a:r>
            <a:endParaRPr lang="en-US" sz="2000" dirty="0" smtClean="0"/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n-US" sz="2000" dirty="0" smtClean="0"/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ro-RO" sz="2000" dirty="0">
              <a:latin typeface="Calibri"/>
              <a:ea typeface="Calibri"/>
              <a:cs typeface="Times New Roman"/>
            </a:endParaRPr>
          </a:p>
          <a:p>
            <a:endParaRPr lang="ro-RO" dirty="0"/>
          </a:p>
        </p:txBody>
      </p:sp>
    </p:spTree>
    <p:extLst>
      <p:ext uri="{BB962C8B-B14F-4D97-AF65-F5344CB8AC3E}">
        <p14:creationId xmlns="" xmlns:p14="http://schemas.microsoft.com/office/powerpoint/2010/main" val="3940828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416</TotalTime>
  <Words>334</Words>
  <Application>Microsoft Office PowerPoint</Application>
  <PresentationFormat>On-screen Show (4:3)</PresentationFormat>
  <Paragraphs>94</Paragraphs>
  <Slides>32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Opulent</vt:lpstr>
      <vt:lpstr>RECAPITULARE    VIAȚA CREȘTINULUI  ÎMPREUNĂ CU SEMENII</vt:lpstr>
      <vt:lpstr>LECŢIA</vt:lpstr>
      <vt:lpstr>LECŢII     STUDIATE</vt:lpstr>
      <vt:lpstr> DE FOLOS PENTRU MINTE ŞI INIMĂ</vt:lpstr>
      <vt:lpstr>Slide 5</vt:lpstr>
      <vt:lpstr>Slide 6</vt:lpstr>
      <vt:lpstr>Slide 7</vt:lpstr>
      <vt:lpstr>Slide 8</vt:lpstr>
      <vt:lpstr> DE FOLOS PENTRU MINTE ŞI INIMĂ</vt:lpstr>
      <vt:lpstr>Slide 10</vt:lpstr>
      <vt:lpstr>Slide 11</vt:lpstr>
      <vt:lpstr>Slide 12</vt:lpstr>
      <vt:lpstr> DE FOLOS PENTRU MINTE ŞI INIMĂ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RECAPITULARE VIAȚA CREȘTINULUI ÎMPREUNĂ CU SEMENII</dc:title>
  <dc:creator>user</dc:creator>
  <cp:lastModifiedBy>dell</cp:lastModifiedBy>
  <cp:revision>44</cp:revision>
  <dcterms:created xsi:type="dcterms:W3CDTF">2020-03-17T07:29:03Z</dcterms:created>
  <dcterms:modified xsi:type="dcterms:W3CDTF">2020-04-29T10:14:57Z</dcterms:modified>
</cp:coreProperties>
</file>