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B76B9-C59D-4117-B814-4C199E8D160D}" type="datetimeFigureOut">
              <a:rPr lang="ro-RO" smtClean="0"/>
              <a:t>29.04.2020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7441-1BB5-4D73-93A7-606A14E06CD2}" type="slidenum">
              <a:rPr lang="ro-RO" smtClean="0"/>
              <a:t>‹#›</a:t>
            </a:fld>
            <a:endParaRPr lang="ro-RO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B76B9-C59D-4117-B814-4C199E8D160D}" type="datetimeFigureOut">
              <a:rPr lang="ro-RO" smtClean="0"/>
              <a:t>29.04.2020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7441-1BB5-4D73-93A7-606A14E06CD2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B76B9-C59D-4117-B814-4C199E8D160D}" type="datetimeFigureOut">
              <a:rPr lang="ro-RO" smtClean="0"/>
              <a:t>29.04.2020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7441-1BB5-4D73-93A7-606A14E06CD2}" type="slidenum">
              <a:rPr lang="ro-RO" smtClean="0"/>
              <a:t>‹#›</a:t>
            </a:fld>
            <a:endParaRPr lang="ro-RO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B76B9-C59D-4117-B814-4C199E8D160D}" type="datetimeFigureOut">
              <a:rPr lang="ro-RO" smtClean="0"/>
              <a:t>29.04.2020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7441-1BB5-4D73-93A7-606A14E06CD2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B76B9-C59D-4117-B814-4C199E8D160D}" type="datetimeFigureOut">
              <a:rPr lang="ro-RO" smtClean="0"/>
              <a:t>29.04.2020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7441-1BB5-4D73-93A7-606A14E06CD2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B76B9-C59D-4117-B814-4C199E8D160D}" type="datetimeFigureOut">
              <a:rPr lang="ro-RO" smtClean="0"/>
              <a:t>29.04.2020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7441-1BB5-4D73-93A7-606A14E06CD2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B76B9-C59D-4117-B814-4C199E8D160D}" type="datetimeFigureOut">
              <a:rPr lang="ro-RO" smtClean="0"/>
              <a:t>29.04.2020</a:t>
            </a:fld>
            <a:endParaRPr 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7441-1BB5-4D73-93A7-606A14E06CD2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B76B9-C59D-4117-B814-4C199E8D160D}" type="datetimeFigureOut">
              <a:rPr lang="ro-RO" smtClean="0"/>
              <a:t>29.04.2020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7441-1BB5-4D73-93A7-606A14E06CD2}" type="slidenum">
              <a:rPr lang="ro-RO" smtClean="0"/>
              <a:t>‹#›</a:t>
            </a:fld>
            <a:endParaRPr lang="ro-RO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F5BB76B9-C59D-4117-B814-4C199E8D160D}" type="datetimeFigureOut">
              <a:rPr lang="ro-RO" smtClean="0"/>
              <a:t>29.04.2020</a:t>
            </a:fld>
            <a:endParaRPr lang="ro-RO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3C0D7441-1BB5-4D73-93A7-606A14E06CD2}" type="slidenum">
              <a:rPr lang="ro-RO" smtClean="0"/>
              <a:t>‹#›</a:t>
            </a:fld>
            <a:endParaRPr lang="ro-RO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B76B9-C59D-4117-B814-4C199E8D160D}" type="datetimeFigureOut">
              <a:rPr lang="ro-RO" smtClean="0"/>
              <a:t>29.04.2020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7441-1BB5-4D73-93A7-606A14E06CD2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B76B9-C59D-4117-B814-4C199E8D160D}" type="datetimeFigureOut">
              <a:rPr lang="ro-RO" smtClean="0"/>
              <a:t>29.04.2020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7441-1BB5-4D73-93A7-606A14E06CD2}" type="slidenum">
              <a:rPr lang="ro-RO" smtClean="0"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F5BB76B9-C59D-4117-B814-4C199E8D160D}" type="datetimeFigureOut">
              <a:rPr lang="ro-RO" smtClean="0"/>
              <a:t>29.04.2020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3C0D7441-1BB5-4D73-93A7-606A14E06CD2}" type="slidenum">
              <a:rPr lang="ro-RO" smtClean="0"/>
              <a:t>‹#›</a:t>
            </a:fld>
            <a:endParaRPr lang="ro-R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57299"/>
            <a:ext cx="7772400" cy="2243152"/>
          </a:xfrm>
        </p:spPr>
        <p:txBody>
          <a:bodyPr/>
          <a:lstStyle/>
          <a:p>
            <a:r>
              <a:rPr lang="en-US" dirty="0" smtClean="0"/>
              <a:t>ph</a:t>
            </a:r>
            <a:endParaRPr lang="ro-RO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- </a:t>
            </a:r>
            <a:r>
              <a:rPr lang="en-US" dirty="0" err="1" smtClean="0"/>
              <a:t>Marginean</a:t>
            </a:r>
            <a:r>
              <a:rPr lang="en-US" dirty="0" smtClean="0"/>
              <a:t> </a:t>
            </a:r>
            <a:r>
              <a:rPr lang="en-US" dirty="0" err="1" smtClean="0"/>
              <a:t>Denisa</a:t>
            </a:r>
            <a:r>
              <a:rPr lang="en-US" dirty="0" smtClean="0"/>
              <a:t>-Roxana -</a:t>
            </a:r>
            <a:endParaRPr lang="ro-RO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Importanţa pH-ulu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642918"/>
            <a:ext cx="8358246" cy="58579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P H Ul In Via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357166"/>
            <a:ext cx="7862894" cy="56292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P H Ul In Via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357166"/>
            <a:ext cx="7643866" cy="60722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pH definitie. Scara pH - interpretare, utiliza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688" y="571480"/>
            <a:ext cx="8358278" cy="5486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6</TotalTime>
  <Words>5</Words>
  <Application>Microsoft Office PowerPoint</Application>
  <PresentationFormat>On-screen Show (4:3)</PresentationFormat>
  <Paragraphs>2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Module</vt:lpstr>
      <vt:lpstr>ph</vt:lpstr>
      <vt:lpstr>Slide 2</vt:lpstr>
      <vt:lpstr>Slide 3</vt:lpstr>
      <vt:lpstr>Slide 4</vt:lpstr>
      <vt:lpstr>Slide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</dc:title>
  <dc:creator>Denisa</dc:creator>
  <cp:lastModifiedBy>Denisa</cp:lastModifiedBy>
  <cp:revision>1</cp:revision>
  <dcterms:created xsi:type="dcterms:W3CDTF">2020-04-29T09:06:47Z</dcterms:created>
  <dcterms:modified xsi:type="dcterms:W3CDTF">2020-04-29T09:13:02Z</dcterms:modified>
</cp:coreProperties>
</file>