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13"/>
  </p:notesMasterIdLst>
  <p:handoutMasterIdLst>
    <p:handoutMasterId r:id="rId14"/>
  </p:handoutMasterIdLst>
  <p:sldIdLst>
    <p:sldId id="274" r:id="rId3"/>
    <p:sldId id="276" r:id="rId4"/>
    <p:sldId id="268" r:id="rId5"/>
    <p:sldId id="273" r:id="rId6"/>
    <p:sldId id="258" r:id="rId7"/>
    <p:sldId id="259" r:id="rId8"/>
    <p:sldId id="260" r:id="rId9"/>
    <p:sldId id="261" r:id="rId10"/>
    <p:sldId id="262" r:id="rId11"/>
    <p:sldId id="264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alibri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alibri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alibri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alibri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8000"/>
    <a:srgbClr val="FFFF00"/>
    <a:srgbClr val="00808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2" autoAdjust="0"/>
    <p:restoredTop sz="93554" autoAdjust="0"/>
  </p:normalViewPr>
  <p:slideViewPr>
    <p:cSldViewPr>
      <p:cViewPr varScale="1">
        <p:scale>
          <a:sx n="42" d="100"/>
          <a:sy n="42" d="100"/>
        </p:scale>
        <p:origin x="828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98A34-793F-414F-92DE-1C724BE3EC9E}" type="datetimeFigureOut">
              <a:rPr lang="ro-RO" smtClean="0"/>
              <a:t>11.05.2020</a:t>
            </a:fld>
            <a:endParaRPr lang="ro-RO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AB35B-3115-7E40-B244-1DFB9562768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943165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 noProof="0" smtClean="0"/>
              <a:t>Faceţi clic pentru a edita stiluri de text Coordonator</a:t>
            </a:r>
          </a:p>
          <a:p>
            <a:pPr lvl="1"/>
            <a:r>
              <a:rPr lang="ro-RO" altLang="en-US" noProof="0" smtClean="0"/>
              <a:t>Al doilea nivel</a:t>
            </a:r>
          </a:p>
          <a:p>
            <a:pPr lvl="2"/>
            <a:r>
              <a:rPr lang="ro-RO" altLang="en-US" noProof="0" smtClean="0"/>
              <a:t>Al treilea nivel</a:t>
            </a:r>
          </a:p>
          <a:p>
            <a:pPr lvl="3"/>
            <a:r>
              <a:rPr lang="ro-RO" altLang="en-US" noProof="0" smtClean="0"/>
              <a:t>Al patrulea nivel</a:t>
            </a:r>
          </a:p>
          <a:p>
            <a:pPr lvl="4"/>
            <a:r>
              <a:rPr lang="ro-RO" altLang="en-US" noProof="0" smtClean="0"/>
              <a:t>Al cincilea nivel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ABB73B7-1396-1C47-9CF5-E8699F051CBF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1936195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9pPr>
          </a:lstStyle>
          <a:p>
            <a:fld id="{C42A1B16-0BF0-2348-8747-5655030E3F6F}" type="slidenum">
              <a:rPr lang="ro-RO" altLang="en-US" sz="1200">
                <a:latin typeface="Arial" charset="0"/>
              </a:rPr>
              <a:pPr/>
              <a:t>3</a:t>
            </a:fld>
            <a:endParaRPr lang="ro-RO" altLang="en-US" sz="1200">
              <a:latin typeface="Arial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ro-RO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838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443038" y="2971800"/>
            <a:ext cx="7313612" cy="9906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o-RO" altLang="en-US" noProof="0" smtClean="0"/>
              <a:t>Faceţi clic pentru a edita stilul de titlu Coordonator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4191000"/>
            <a:ext cx="7313612" cy="14478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ro-RO" altLang="en-US" noProof="0" smtClean="0"/>
              <a:t>Faceţi clic pentru a edita stilul de subtitlu Coordonator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4F589-37CA-334B-BC44-BEFDD1E6A9EF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19501080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4784C-D8A1-CD4B-8954-71177D64CBBE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02548402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7C560-E767-B142-9545-82FA71F57C5F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39930315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00200"/>
            <a:ext cx="3579813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0013" y="1600200"/>
            <a:ext cx="35814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96AE19-77E0-C149-9EA0-2A3ACD2BD048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0179643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4C777-533E-A741-953A-969A7D6A6711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71605485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5A1DA-1FA7-BE40-A1D2-0FF1A78071EC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3555658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9FD26-D038-DF4A-8E54-4C938C20737A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18712906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B337F-6B7B-444A-8B5B-517E5A6A6482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955030790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FED9F-1059-BC4A-88AA-760068B21580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702688430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F812A-0DD1-0F45-B359-F6B1F2A7D599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186484673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274638"/>
            <a:ext cx="1827213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274638"/>
            <a:ext cx="53340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BA7ABF-2125-FE46-B6CC-C632EC09BB51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  <p:extLst>
      <p:ext uri="{BB962C8B-B14F-4D97-AF65-F5344CB8AC3E}">
        <p14:creationId xmlns:p14="http://schemas.microsoft.com/office/powerpoint/2010/main" val="2102730827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8627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498475" y="1311275"/>
            <a:ext cx="10429875" cy="5908675"/>
            <a:chOff x="-313" y="824"/>
            <a:chExt cx="6570" cy="3722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4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70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1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5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6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7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38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39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0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1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2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3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4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5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6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7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8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49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0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1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2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3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4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5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6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7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8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59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0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1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2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3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4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5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6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7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8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69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0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2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3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4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5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6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7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8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9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0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1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2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3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4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5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6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7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8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89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0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1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2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3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4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5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6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7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8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99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0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1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2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3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4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5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6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7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8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09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0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1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2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3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4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5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6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7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8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19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0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1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2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3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4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5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6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7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8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29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0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1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2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3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4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5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6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7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8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39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0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1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2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3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4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5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6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7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8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49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0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1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2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3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4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5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6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7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8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59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0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1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2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3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4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5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6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7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8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69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0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1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2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3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4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5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6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7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8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79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0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1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2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3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5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6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7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8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89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0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1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2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3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4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5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6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7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8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199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0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1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2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3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4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5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6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7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8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09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0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1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2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3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4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5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6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7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8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219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</p:grpSp>
      <p:sp>
        <p:nvSpPr>
          <p:cNvPr id="72922" name="Rectangle 2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446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Se face clic pentru editare stil titlu Coordonator</a:t>
            </a:r>
          </a:p>
        </p:txBody>
      </p:sp>
      <p:sp>
        <p:nvSpPr>
          <p:cNvPr id="72923" name="Rectangle 2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Faceţi clic pentru editarea stilului de subtitlu al coordonatorului</a:t>
            </a:r>
          </a:p>
        </p:txBody>
      </p:sp>
      <p:sp>
        <p:nvSpPr>
          <p:cNvPr id="220" name="Rectangle 2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1" name="Rectangle 221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22" name="Rectangle 2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8963E-7E44-5D45-A67E-73348EB6023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9448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7FAA9-A08B-F246-9165-C3744C441CE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6114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69539-739A-7841-8471-B559E94DD4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5553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3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39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96D2B-83B3-B742-AFF0-ED77DC9DBA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795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0EFDD-F9BC-2048-9139-211F828102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8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6054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2697F-ACE4-9349-92C1-C48C28DE16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09039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E21CE-8008-C74E-B995-730820A5751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34791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E3AB6-CA33-334D-A73D-FE9B803D9B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90467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7B5F8-E12C-074B-9328-05A3E8E2CA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02158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9535E-2FE2-7140-A080-077F67F836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87753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94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94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18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B3FAD-7E97-4246-B87C-EA95762E1F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219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20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082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274638"/>
            <a:ext cx="73136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/>
              <a:t>Faceţi clic pentru a edita stilul de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31361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altLang="en-US"/>
              <a:t>Faceţi clic pentru a edita stiluri de text Coordonator</a:t>
            </a:r>
          </a:p>
          <a:p>
            <a:pPr lvl="1"/>
            <a:r>
              <a:rPr lang="ro-RO" altLang="en-US"/>
              <a:t>Al doilea nivel</a:t>
            </a:r>
          </a:p>
          <a:p>
            <a:pPr lvl="2"/>
            <a:r>
              <a:rPr lang="ro-RO" altLang="en-US"/>
              <a:t>Al treilea nivel</a:t>
            </a:r>
          </a:p>
          <a:p>
            <a:pPr lvl="3"/>
            <a:r>
              <a:rPr lang="ro-RO" altLang="en-US"/>
              <a:t>Al patrulea nivel</a:t>
            </a:r>
          </a:p>
          <a:p>
            <a:pPr lvl="4"/>
            <a:r>
              <a:rPr lang="ro-RO" altLang="en-US"/>
              <a:t>Al cincilea nivel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3038" y="6524625"/>
            <a:ext cx="21336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524625"/>
            <a:ext cx="28956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ro-RO" altLang="en-US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524625"/>
            <a:ext cx="2133600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fld id="{E84F63F5-6B16-1C48-9161-6140E65F987E}" type="slidenum">
              <a:rPr lang="ro-RO" altLang="en-US"/>
              <a:pPr>
                <a:defRPr/>
              </a:pPr>
              <a:t>‹#›</a:t>
            </a:fld>
            <a:endParaRPr lang="ro-RO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-496888" y="1308100"/>
            <a:ext cx="10429876" cy="5908675"/>
            <a:chOff x="-313" y="824"/>
            <a:chExt cx="6570" cy="3722"/>
          </a:xfrm>
        </p:grpSpPr>
        <p:sp>
          <p:nvSpPr>
            <p:cNvPr id="71683" name="Rectangle 3"/>
            <p:cNvSpPr>
              <a:spLocks noChangeArrowheads="1"/>
            </p:cNvSpPr>
            <p:nvPr userDrawn="1"/>
          </p:nvSpPr>
          <p:spPr bwMode="hidden">
            <a:xfrm rot="20798144" flipV="1">
              <a:off x="-14" y="1033"/>
              <a:ext cx="1744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84" name="Rectangle 4"/>
            <p:cNvSpPr>
              <a:spLocks noChangeArrowheads="1"/>
            </p:cNvSpPr>
            <p:nvPr userDrawn="1"/>
          </p:nvSpPr>
          <p:spPr bwMode="hidden">
            <a:xfrm rot="20774366" flipV="1">
              <a:off x="-24" y="1127"/>
              <a:ext cx="203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85" name="Rectangle 5"/>
            <p:cNvSpPr>
              <a:spLocks noChangeArrowheads="1"/>
            </p:cNvSpPr>
            <p:nvPr userDrawn="1"/>
          </p:nvSpPr>
          <p:spPr bwMode="hidden">
            <a:xfrm rot="20757421" flipV="1">
              <a:off x="-27" y="1198"/>
              <a:ext cx="224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86" name="Rectangle 6"/>
            <p:cNvSpPr>
              <a:spLocks noChangeArrowheads="1"/>
            </p:cNvSpPr>
            <p:nvPr userDrawn="1"/>
          </p:nvSpPr>
          <p:spPr bwMode="hidden">
            <a:xfrm rot="20684206" flipV="1">
              <a:off x="-43" y="1283"/>
              <a:ext cx="2476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87" name="Rectangle 7"/>
            <p:cNvSpPr>
              <a:spLocks noChangeArrowheads="1"/>
            </p:cNvSpPr>
            <p:nvPr userDrawn="1"/>
          </p:nvSpPr>
          <p:spPr bwMode="hidden">
            <a:xfrm rot="20631226" flipV="1">
              <a:off x="-51" y="1397"/>
              <a:ext cx="2770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88" name="Rectangle 8"/>
            <p:cNvSpPr>
              <a:spLocks noChangeArrowheads="1"/>
            </p:cNvSpPr>
            <p:nvPr userDrawn="1"/>
          </p:nvSpPr>
          <p:spPr bwMode="hidden">
            <a:xfrm rot="20554235" flipV="1">
              <a:off x="-65" y="1523"/>
              <a:ext cx="3058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89" name="Rectangle 9"/>
            <p:cNvSpPr>
              <a:spLocks noChangeArrowheads="1"/>
            </p:cNvSpPr>
            <p:nvPr userDrawn="1"/>
          </p:nvSpPr>
          <p:spPr bwMode="hidden">
            <a:xfrm rot="20466593" flipV="1">
              <a:off x="-93" y="1694"/>
              <a:ext cx="3403" cy="6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098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0" name="Rectangle 10"/>
            <p:cNvSpPr>
              <a:spLocks noChangeArrowheads="1"/>
            </p:cNvSpPr>
            <p:nvPr userDrawn="1"/>
          </p:nvSpPr>
          <p:spPr bwMode="hidden">
            <a:xfrm rot="20343219" flipV="1">
              <a:off x="-99" y="1863"/>
              <a:ext cx="374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1" name="Rectangle 11"/>
            <p:cNvSpPr>
              <a:spLocks noChangeArrowheads="1"/>
            </p:cNvSpPr>
            <p:nvPr userDrawn="1"/>
          </p:nvSpPr>
          <p:spPr bwMode="hidden">
            <a:xfrm rot="20211065" flipV="1">
              <a:off x="-165" y="2053"/>
              <a:ext cx="420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2" name="Rectangle 12"/>
            <p:cNvSpPr>
              <a:spLocks noChangeArrowheads="1"/>
            </p:cNvSpPr>
            <p:nvPr userDrawn="1"/>
          </p:nvSpPr>
          <p:spPr bwMode="hidden">
            <a:xfrm rot="20102912" flipV="1">
              <a:off x="-214" y="2289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3" name="Rectangle 13"/>
            <p:cNvSpPr>
              <a:spLocks noChangeArrowheads="1"/>
            </p:cNvSpPr>
            <p:nvPr userDrawn="1"/>
          </p:nvSpPr>
          <p:spPr bwMode="hidden">
            <a:xfrm rot="19923405" flipV="1">
              <a:off x="-313" y="2617"/>
              <a:ext cx="52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4" name="Rectangle 14"/>
            <p:cNvSpPr>
              <a:spLocks noChangeArrowheads="1"/>
            </p:cNvSpPr>
            <p:nvPr userDrawn="1"/>
          </p:nvSpPr>
          <p:spPr bwMode="hidden">
            <a:xfrm rot="19686284" flipV="1">
              <a:off x="9" y="2881"/>
              <a:ext cx="54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5" name="Rectangle 15"/>
            <p:cNvSpPr>
              <a:spLocks noChangeArrowheads="1"/>
            </p:cNvSpPr>
            <p:nvPr userDrawn="1"/>
          </p:nvSpPr>
          <p:spPr bwMode="hidden">
            <a:xfrm rot="19383534" flipV="1">
              <a:off x="1319" y="2928"/>
              <a:ext cx="461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019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6" name="Rectangle 16"/>
            <p:cNvSpPr>
              <a:spLocks noChangeArrowheads="1"/>
            </p:cNvSpPr>
            <p:nvPr userDrawn="1"/>
          </p:nvSpPr>
          <p:spPr bwMode="hidden">
            <a:xfrm rot="18994182" flipV="1">
              <a:off x="2681" y="3071"/>
              <a:ext cx="35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313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7" name="Rectangle 17"/>
            <p:cNvSpPr>
              <a:spLocks noChangeArrowheads="1"/>
            </p:cNvSpPr>
            <p:nvPr userDrawn="1"/>
          </p:nvSpPr>
          <p:spPr bwMode="hidden">
            <a:xfrm rot="18603245" flipV="1">
              <a:off x="4053" y="3503"/>
              <a:ext cx="207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8" name="Rectangle 18"/>
            <p:cNvSpPr>
              <a:spLocks noChangeArrowheads="1"/>
            </p:cNvSpPr>
            <p:nvPr userDrawn="1"/>
          </p:nvSpPr>
          <p:spPr bwMode="hidden">
            <a:xfrm rot="39991575" flipH="1" flipV="1">
              <a:off x="5368" y="4167"/>
              <a:ext cx="501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699" name="Rectangle 19"/>
            <p:cNvSpPr>
              <a:spLocks noChangeArrowheads="1"/>
            </p:cNvSpPr>
            <p:nvPr userDrawn="1"/>
          </p:nvSpPr>
          <p:spPr bwMode="hidden">
            <a:xfrm rot="-20541361">
              <a:off x="-146" y="2360"/>
              <a:ext cx="604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0" name="Rectangle 20"/>
            <p:cNvSpPr>
              <a:spLocks noChangeArrowheads="1"/>
            </p:cNvSpPr>
            <p:nvPr userDrawn="1"/>
          </p:nvSpPr>
          <p:spPr bwMode="hidden">
            <a:xfrm rot="-20036206">
              <a:off x="-198" y="3396"/>
              <a:ext cx="4142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1" name="Rectangle 21"/>
            <p:cNvSpPr>
              <a:spLocks noChangeArrowheads="1"/>
            </p:cNvSpPr>
            <p:nvPr userDrawn="1"/>
          </p:nvSpPr>
          <p:spPr bwMode="hidden">
            <a:xfrm rot="1732981">
              <a:off x="-165" y="3624"/>
              <a:ext cx="28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3529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2" name="Rectangle 22"/>
            <p:cNvSpPr>
              <a:spLocks noChangeArrowheads="1"/>
            </p:cNvSpPr>
            <p:nvPr userDrawn="1"/>
          </p:nvSpPr>
          <p:spPr bwMode="hidden">
            <a:xfrm rot="1969083">
              <a:off x="-110" y="3922"/>
              <a:ext cx="140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3" name="Rectangle 23"/>
            <p:cNvSpPr>
              <a:spLocks noChangeArrowheads="1"/>
            </p:cNvSpPr>
            <p:nvPr userDrawn="1"/>
          </p:nvSpPr>
          <p:spPr bwMode="hidden">
            <a:xfrm rot="-20213826">
              <a:off x="-216" y="3221"/>
              <a:ext cx="547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862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4" name="Rectangle 24"/>
            <p:cNvSpPr>
              <a:spLocks noChangeArrowheads="1"/>
            </p:cNvSpPr>
            <p:nvPr userDrawn="1"/>
          </p:nvSpPr>
          <p:spPr bwMode="hidden">
            <a:xfrm rot="22583969">
              <a:off x="-115" y="2129"/>
              <a:ext cx="601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7647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5" name="Rectangle 25"/>
            <p:cNvSpPr>
              <a:spLocks noChangeArrowheads="1"/>
            </p:cNvSpPr>
            <p:nvPr userDrawn="1"/>
          </p:nvSpPr>
          <p:spPr bwMode="hidden">
            <a:xfrm rot="930109" flipV="1">
              <a:off x="80" y="1946"/>
              <a:ext cx="575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6" name="Rectangle 26"/>
            <p:cNvSpPr>
              <a:spLocks noChangeArrowheads="1"/>
            </p:cNvSpPr>
            <p:nvPr userDrawn="1"/>
          </p:nvSpPr>
          <p:spPr bwMode="hidden">
            <a:xfrm rot="-20731987">
              <a:off x="374" y="1802"/>
              <a:ext cx="5475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7" name="Rectangle 27"/>
            <p:cNvSpPr>
              <a:spLocks noChangeArrowheads="1"/>
            </p:cNvSpPr>
            <p:nvPr userDrawn="1"/>
          </p:nvSpPr>
          <p:spPr bwMode="hidden">
            <a:xfrm rot="-64024402">
              <a:off x="848" y="1582"/>
              <a:ext cx="4976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8" name="Rectangle 28"/>
            <p:cNvSpPr>
              <a:spLocks noChangeArrowheads="1"/>
            </p:cNvSpPr>
            <p:nvPr userDrawn="1"/>
          </p:nvSpPr>
          <p:spPr bwMode="hidden">
            <a:xfrm rot="-42464612">
              <a:off x="1053" y="1476"/>
              <a:ext cx="4759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09" name="Rectangle 29"/>
            <p:cNvSpPr>
              <a:spLocks noChangeArrowheads="1"/>
            </p:cNvSpPr>
            <p:nvPr userDrawn="1"/>
          </p:nvSpPr>
          <p:spPr bwMode="hidden">
            <a:xfrm rot="-20907336">
              <a:off x="1244" y="1377"/>
              <a:ext cx="4557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10" name="Rectangle 30"/>
            <p:cNvSpPr>
              <a:spLocks noChangeArrowheads="1"/>
            </p:cNvSpPr>
            <p:nvPr userDrawn="1"/>
          </p:nvSpPr>
          <p:spPr bwMode="hidden">
            <a:xfrm rot="655690" flipV="1">
              <a:off x="1487" y="1305"/>
              <a:ext cx="431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11" name="Rectangle 31"/>
            <p:cNvSpPr>
              <a:spLocks noChangeArrowheads="1"/>
            </p:cNvSpPr>
            <p:nvPr userDrawn="1"/>
          </p:nvSpPr>
          <p:spPr bwMode="hidden">
            <a:xfrm rot="636921" flipV="1">
              <a:off x="1650" y="1218"/>
              <a:ext cx="415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12" name="Rectangle 32"/>
            <p:cNvSpPr>
              <a:spLocks noChangeArrowheads="1"/>
            </p:cNvSpPr>
            <p:nvPr userDrawn="1"/>
          </p:nvSpPr>
          <p:spPr bwMode="hidden">
            <a:xfrm rot="803987" flipV="1">
              <a:off x="611" y="1684"/>
              <a:ext cx="52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13" name="Rectangle 33"/>
            <p:cNvSpPr>
              <a:spLocks noChangeArrowheads="1"/>
            </p:cNvSpPr>
            <p:nvPr userDrawn="1"/>
          </p:nvSpPr>
          <p:spPr bwMode="hidden">
            <a:xfrm rot="1273217" flipV="1">
              <a:off x="-204" y="2976"/>
              <a:ext cx="6150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14" name="Rectangle 34"/>
            <p:cNvSpPr>
              <a:spLocks noChangeArrowheads="1"/>
            </p:cNvSpPr>
            <p:nvPr userDrawn="1"/>
          </p:nvSpPr>
          <p:spPr bwMode="hidden">
            <a:xfrm rot="1169729" flipV="1">
              <a:off x="-174" y="2663"/>
              <a:ext cx="6104" cy="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5137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/>
            <a:lstStyle/>
            <a:p>
              <a:pPr algn="ctr" eaLnBrk="1" hangingPunct="1">
                <a:defRPr/>
              </a:pPr>
              <a:endParaRPr lang="en-US" altLang="en-US" sz="18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endParaRPr>
            </a:p>
          </p:txBody>
        </p:sp>
        <p:sp>
          <p:nvSpPr>
            <p:cNvPr id="71715" name="Oval 35"/>
            <p:cNvSpPr>
              <a:spLocks noChangeArrowheads="1"/>
            </p:cNvSpPr>
            <p:nvPr/>
          </p:nvSpPr>
          <p:spPr bwMode="hidden">
            <a:xfrm>
              <a:off x="740" y="3359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16" name="Oval 36"/>
            <p:cNvSpPr>
              <a:spLocks noChangeArrowheads="1"/>
            </p:cNvSpPr>
            <p:nvPr/>
          </p:nvSpPr>
          <p:spPr bwMode="hidden">
            <a:xfrm>
              <a:off x="236" y="3074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17" name="Oval 37"/>
            <p:cNvSpPr>
              <a:spLocks noChangeArrowheads="1"/>
            </p:cNvSpPr>
            <p:nvPr/>
          </p:nvSpPr>
          <p:spPr bwMode="hidden">
            <a:xfrm>
              <a:off x="159" y="3652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18" name="Oval 38"/>
            <p:cNvSpPr>
              <a:spLocks noChangeArrowheads="1"/>
            </p:cNvSpPr>
            <p:nvPr/>
          </p:nvSpPr>
          <p:spPr bwMode="hidden">
            <a:xfrm>
              <a:off x="2077" y="2661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19" name="Oval 39"/>
            <p:cNvSpPr>
              <a:spLocks noChangeArrowheads="1"/>
            </p:cNvSpPr>
            <p:nvPr/>
          </p:nvSpPr>
          <p:spPr bwMode="hidden">
            <a:xfrm>
              <a:off x="1223" y="307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0" name="Oval 40"/>
            <p:cNvSpPr>
              <a:spLocks noChangeArrowheads="1"/>
            </p:cNvSpPr>
            <p:nvPr/>
          </p:nvSpPr>
          <p:spPr bwMode="hidden">
            <a:xfrm>
              <a:off x="1686" y="2857"/>
              <a:ext cx="156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1" name="Oval 41"/>
            <p:cNvSpPr>
              <a:spLocks noChangeArrowheads="1"/>
            </p:cNvSpPr>
            <p:nvPr/>
          </p:nvSpPr>
          <p:spPr bwMode="hidden">
            <a:xfrm>
              <a:off x="750" y="2839"/>
              <a:ext cx="151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2" name="Oval 42"/>
            <p:cNvSpPr>
              <a:spLocks noChangeArrowheads="1"/>
            </p:cNvSpPr>
            <p:nvPr/>
          </p:nvSpPr>
          <p:spPr bwMode="hidden">
            <a:xfrm>
              <a:off x="367" y="2656"/>
              <a:ext cx="150" cy="8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3" name="Oval 43"/>
            <p:cNvSpPr>
              <a:spLocks noChangeArrowheads="1"/>
            </p:cNvSpPr>
            <p:nvPr/>
          </p:nvSpPr>
          <p:spPr bwMode="hidden">
            <a:xfrm>
              <a:off x="1172" y="2642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4" name="Oval 44"/>
            <p:cNvSpPr>
              <a:spLocks noChangeArrowheads="1"/>
            </p:cNvSpPr>
            <p:nvPr/>
          </p:nvSpPr>
          <p:spPr bwMode="hidden">
            <a:xfrm>
              <a:off x="2401" y="2485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5" name="Oval 45"/>
            <p:cNvSpPr>
              <a:spLocks noChangeArrowheads="1"/>
            </p:cNvSpPr>
            <p:nvPr/>
          </p:nvSpPr>
          <p:spPr bwMode="hidden">
            <a:xfrm>
              <a:off x="1910" y="231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6" name="Oval 46"/>
            <p:cNvSpPr>
              <a:spLocks noChangeArrowheads="1"/>
            </p:cNvSpPr>
            <p:nvPr/>
          </p:nvSpPr>
          <p:spPr bwMode="hidden">
            <a:xfrm>
              <a:off x="2254" y="2154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7" name="Oval 47"/>
            <p:cNvSpPr>
              <a:spLocks noChangeArrowheads="1"/>
            </p:cNvSpPr>
            <p:nvPr/>
          </p:nvSpPr>
          <p:spPr bwMode="hidden">
            <a:xfrm>
              <a:off x="2742" y="230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8" name="Oval 48"/>
            <p:cNvSpPr>
              <a:spLocks noChangeArrowheads="1"/>
            </p:cNvSpPr>
            <p:nvPr/>
          </p:nvSpPr>
          <p:spPr bwMode="hidden">
            <a:xfrm>
              <a:off x="2812" y="1898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29" name="Oval 49"/>
            <p:cNvSpPr>
              <a:spLocks noChangeArrowheads="1"/>
            </p:cNvSpPr>
            <p:nvPr/>
          </p:nvSpPr>
          <p:spPr bwMode="hidden">
            <a:xfrm>
              <a:off x="3721" y="179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0" name="Oval 50"/>
            <p:cNvSpPr>
              <a:spLocks noChangeArrowheads="1"/>
            </p:cNvSpPr>
            <p:nvPr/>
          </p:nvSpPr>
          <p:spPr bwMode="hidden">
            <a:xfrm>
              <a:off x="3528" y="189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1" name="Oval 51"/>
            <p:cNvSpPr>
              <a:spLocks noChangeArrowheads="1"/>
            </p:cNvSpPr>
            <p:nvPr/>
          </p:nvSpPr>
          <p:spPr bwMode="hidden">
            <a:xfrm>
              <a:off x="3064" y="1778"/>
              <a:ext cx="128" cy="6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2" name="Oval 52"/>
            <p:cNvSpPr>
              <a:spLocks noChangeArrowheads="1"/>
            </p:cNvSpPr>
            <p:nvPr/>
          </p:nvSpPr>
          <p:spPr bwMode="hidden">
            <a:xfrm>
              <a:off x="3277" y="2024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3" name="Oval 53"/>
            <p:cNvSpPr>
              <a:spLocks noChangeArrowheads="1"/>
            </p:cNvSpPr>
            <p:nvPr/>
          </p:nvSpPr>
          <p:spPr bwMode="hidden">
            <a:xfrm>
              <a:off x="3027" y="2160"/>
              <a:ext cx="133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4" name="Oval 54"/>
            <p:cNvSpPr>
              <a:spLocks noChangeArrowheads="1"/>
            </p:cNvSpPr>
            <p:nvPr/>
          </p:nvSpPr>
          <p:spPr bwMode="hidden">
            <a:xfrm>
              <a:off x="1569" y="2453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5" name="Oval 55"/>
            <p:cNvSpPr>
              <a:spLocks noChangeArrowheads="1"/>
            </p:cNvSpPr>
            <p:nvPr/>
          </p:nvSpPr>
          <p:spPr bwMode="hidden">
            <a:xfrm>
              <a:off x="1863" y="2028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6" name="Oval 56"/>
            <p:cNvSpPr>
              <a:spLocks noChangeArrowheads="1"/>
            </p:cNvSpPr>
            <p:nvPr/>
          </p:nvSpPr>
          <p:spPr bwMode="hidden">
            <a:xfrm>
              <a:off x="1513" y="2175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7" name="Oval 57"/>
            <p:cNvSpPr>
              <a:spLocks noChangeArrowheads="1"/>
            </p:cNvSpPr>
            <p:nvPr/>
          </p:nvSpPr>
          <p:spPr bwMode="hidden">
            <a:xfrm>
              <a:off x="1191" y="2311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8" name="Oval 58"/>
            <p:cNvSpPr>
              <a:spLocks noChangeArrowheads="1"/>
            </p:cNvSpPr>
            <p:nvPr/>
          </p:nvSpPr>
          <p:spPr bwMode="hidden">
            <a:xfrm>
              <a:off x="1154" y="2047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39" name="Oval 59"/>
            <p:cNvSpPr>
              <a:spLocks noChangeArrowheads="1"/>
            </p:cNvSpPr>
            <p:nvPr/>
          </p:nvSpPr>
          <p:spPr bwMode="hidden">
            <a:xfrm>
              <a:off x="1142" y="180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0" name="Oval 60"/>
            <p:cNvSpPr>
              <a:spLocks noChangeArrowheads="1"/>
            </p:cNvSpPr>
            <p:nvPr/>
          </p:nvSpPr>
          <p:spPr bwMode="hidden">
            <a:xfrm>
              <a:off x="1500" y="1912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1" name="Oval 61"/>
            <p:cNvSpPr>
              <a:spLocks noChangeArrowheads="1"/>
            </p:cNvSpPr>
            <p:nvPr/>
          </p:nvSpPr>
          <p:spPr bwMode="hidden">
            <a:xfrm>
              <a:off x="1804" y="18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2" name="Oval 62"/>
            <p:cNvSpPr>
              <a:spLocks noChangeArrowheads="1"/>
            </p:cNvSpPr>
            <p:nvPr/>
          </p:nvSpPr>
          <p:spPr bwMode="hidden">
            <a:xfrm>
              <a:off x="2159" y="1905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3" name="Oval 63"/>
            <p:cNvSpPr>
              <a:spLocks noChangeArrowheads="1"/>
            </p:cNvSpPr>
            <p:nvPr/>
          </p:nvSpPr>
          <p:spPr bwMode="hidden">
            <a:xfrm>
              <a:off x="2432" y="178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4" name="Oval 64"/>
            <p:cNvSpPr>
              <a:spLocks noChangeArrowheads="1"/>
            </p:cNvSpPr>
            <p:nvPr/>
          </p:nvSpPr>
          <p:spPr bwMode="hidden">
            <a:xfrm>
              <a:off x="470" y="203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5" name="Oval 65"/>
            <p:cNvSpPr>
              <a:spLocks noChangeArrowheads="1"/>
            </p:cNvSpPr>
            <p:nvPr/>
          </p:nvSpPr>
          <p:spPr bwMode="hidden">
            <a:xfrm>
              <a:off x="68" y="2166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6" name="Oval 66"/>
            <p:cNvSpPr>
              <a:spLocks noChangeArrowheads="1"/>
            </p:cNvSpPr>
            <p:nvPr/>
          </p:nvSpPr>
          <p:spPr bwMode="hidden">
            <a:xfrm>
              <a:off x="798" y="1916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7" name="Oval 67"/>
            <p:cNvSpPr>
              <a:spLocks noChangeArrowheads="1"/>
            </p:cNvSpPr>
            <p:nvPr/>
          </p:nvSpPr>
          <p:spPr bwMode="hidden">
            <a:xfrm>
              <a:off x="455" y="179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8" name="Oval 68"/>
            <p:cNvSpPr>
              <a:spLocks noChangeArrowheads="1"/>
            </p:cNvSpPr>
            <p:nvPr/>
          </p:nvSpPr>
          <p:spPr bwMode="hidden">
            <a:xfrm>
              <a:off x="113" y="190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49" name="Oval 69"/>
            <p:cNvSpPr>
              <a:spLocks noChangeArrowheads="1"/>
            </p:cNvSpPr>
            <p:nvPr/>
          </p:nvSpPr>
          <p:spPr bwMode="hidden">
            <a:xfrm>
              <a:off x="432" y="2323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0" name="Oval 70"/>
            <p:cNvSpPr>
              <a:spLocks noChangeArrowheads="1"/>
            </p:cNvSpPr>
            <p:nvPr/>
          </p:nvSpPr>
          <p:spPr bwMode="hidden">
            <a:xfrm>
              <a:off x="814" y="217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1" name="Oval 71"/>
            <p:cNvSpPr>
              <a:spLocks noChangeArrowheads="1"/>
            </p:cNvSpPr>
            <p:nvPr/>
          </p:nvSpPr>
          <p:spPr bwMode="hidden">
            <a:xfrm>
              <a:off x="789" y="2472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2" name="Oval 72"/>
            <p:cNvSpPr>
              <a:spLocks noChangeArrowheads="1"/>
            </p:cNvSpPr>
            <p:nvPr/>
          </p:nvSpPr>
          <p:spPr bwMode="hidden">
            <a:xfrm>
              <a:off x="2544" y="2015"/>
              <a:ext cx="140" cy="72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3" name="Oval 73"/>
            <p:cNvSpPr>
              <a:spLocks noChangeArrowheads="1"/>
            </p:cNvSpPr>
            <p:nvPr/>
          </p:nvSpPr>
          <p:spPr bwMode="hidden">
            <a:xfrm>
              <a:off x="1457" y="1700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4" name="Oval 74"/>
            <p:cNvSpPr>
              <a:spLocks noChangeArrowheads="1"/>
            </p:cNvSpPr>
            <p:nvPr/>
          </p:nvSpPr>
          <p:spPr bwMode="hidden">
            <a:xfrm>
              <a:off x="1747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5" name="Oval 75"/>
            <p:cNvSpPr>
              <a:spLocks noChangeArrowheads="1"/>
            </p:cNvSpPr>
            <p:nvPr/>
          </p:nvSpPr>
          <p:spPr bwMode="hidden">
            <a:xfrm>
              <a:off x="1385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6" name="Oval 76"/>
            <p:cNvSpPr>
              <a:spLocks noChangeArrowheads="1"/>
            </p:cNvSpPr>
            <p:nvPr/>
          </p:nvSpPr>
          <p:spPr bwMode="hidden">
            <a:xfrm>
              <a:off x="1093" y="1595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7" name="Oval 77"/>
            <p:cNvSpPr>
              <a:spLocks noChangeArrowheads="1"/>
            </p:cNvSpPr>
            <p:nvPr/>
          </p:nvSpPr>
          <p:spPr bwMode="hidden">
            <a:xfrm>
              <a:off x="792" y="169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8" name="Oval 78"/>
            <p:cNvSpPr>
              <a:spLocks noChangeArrowheads="1"/>
            </p:cNvSpPr>
            <p:nvPr/>
          </p:nvSpPr>
          <p:spPr bwMode="hidden">
            <a:xfrm>
              <a:off x="2011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59" name="Oval 79"/>
            <p:cNvSpPr>
              <a:spLocks noChangeArrowheads="1"/>
            </p:cNvSpPr>
            <p:nvPr/>
          </p:nvSpPr>
          <p:spPr bwMode="hidden">
            <a:xfrm>
              <a:off x="2087" y="169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0" name="Oval 80"/>
            <p:cNvSpPr>
              <a:spLocks noChangeArrowheads="1"/>
            </p:cNvSpPr>
            <p:nvPr/>
          </p:nvSpPr>
          <p:spPr bwMode="hidden">
            <a:xfrm>
              <a:off x="2345" y="1601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1" name="Oval 81"/>
            <p:cNvSpPr>
              <a:spLocks noChangeArrowheads="1"/>
            </p:cNvSpPr>
            <p:nvPr/>
          </p:nvSpPr>
          <p:spPr bwMode="hidden">
            <a:xfrm>
              <a:off x="2684" y="168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2" name="Oval 82"/>
            <p:cNvSpPr>
              <a:spLocks noChangeArrowheads="1"/>
            </p:cNvSpPr>
            <p:nvPr/>
          </p:nvSpPr>
          <p:spPr bwMode="hidden">
            <a:xfrm>
              <a:off x="806" y="151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3" name="Oval 83"/>
            <p:cNvSpPr>
              <a:spLocks noChangeArrowheads="1"/>
            </p:cNvSpPr>
            <p:nvPr/>
          </p:nvSpPr>
          <p:spPr bwMode="hidden">
            <a:xfrm>
              <a:off x="495" y="1597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4" name="Oval 84"/>
            <p:cNvSpPr>
              <a:spLocks noChangeArrowheads="1"/>
            </p:cNvSpPr>
            <p:nvPr/>
          </p:nvSpPr>
          <p:spPr bwMode="hidden">
            <a:xfrm>
              <a:off x="228" y="150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5" name="Oval 85"/>
            <p:cNvSpPr>
              <a:spLocks noChangeArrowheads="1"/>
            </p:cNvSpPr>
            <p:nvPr/>
          </p:nvSpPr>
          <p:spPr bwMode="hidden">
            <a:xfrm>
              <a:off x="157" y="1698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6" name="Oval 86"/>
            <p:cNvSpPr>
              <a:spLocks noChangeArrowheads="1"/>
            </p:cNvSpPr>
            <p:nvPr/>
          </p:nvSpPr>
          <p:spPr bwMode="hidden">
            <a:xfrm>
              <a:off x="2887" y="1595"/>
              <a:ext cx="124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7" name="Oval 87"/>
            <p:cNvSpPr>
              <a:spLocks noChangeArrowheads="1"/>
            </p:cNvSpPr>
            <p:nvPr/>
          </p:nvSpPr>
          <p:spPr bwMode="hidden">
            <a:xfrm>
              <a:off x="3079" y="1511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8" name="Oval 88"/>
            <p:cNvSpPr>
              <a:spLocks noChangeArrowheads="1"/>
            </p:cNvSpPr>
            <p:nvPr/>
          </p:nvSpPr>
          <p:spPr bwMode="hidden">
            <a:xfrm>
              <a:off x="3270" y="1688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69" name="Oval 89"/>
            <p:cNvSpPr>
              <a:spLocks noChangeArrowheads="1"/>
            </p:cNvSpPr>
            <p:nvPr/>
          </p:nvSpPr>
          <p:spPr bwMode="hidden">
            <a:xfrm>
              <a:off x="3453" y="1599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0" name="Oval 90"/>
            <p:cNvSpPr>
              <a:spLocks noChangeArrowheads="1"/>
            </p:cNvSpPr>
            <p:nvPr/>
          </p:nvSpPr>
          <p:spPr bwMode="hidden">
            <a:xfrm>
              <a:off x="3651" y="1506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1" name="Oval 91"/>
            <p:cNvSpPr>
              <a:spLocks noChangeArrowheads="1"/>
            </p:cNvSpPr>
            <p:nvPr/>
          </p:nvSpPr>
          <p:spPr bwMode="hidden">
            <a:xfrm>
              <a:off x="4251" y="1513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2" name="Oval 92"/>
            <p:cNvSpPr>
              <a:spLocks noChangeArrowheads="1"/>
            </p:cNvSpPr>
            <p:nvPr/>
          </p:nvSpPr>
          <p:spPr bwMode="hidden">
            <a:xfrm>
              <a:off x="3901" y="1701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3" name="Oval 93"/>
            <p:cNvSpPr>
              <a:spLocks noChangeArrowheads="1"/>
            </p:cNvSpPr>
            <p:nvPr/>
          </p:nvSpPr>
          <p:spPr bwMode="hidden">
            <a:xfrm>
              <a:off x="4086" y="1608"/>
              <a:ext cx="128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4" name="Oval 94"/>
            <p:cNvSpPr>
              <a:spLocks noChangeArrowheads="1"/>
            </p:cNvSpPr>
            <p:nvPr/>
          </p:nvSpPr>
          <p:spPr bwMode="hidden">
            <a:xfrm>
              <a:off x="1282" y="365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5" name="Oval 95"/>
            <p:cNvSpPr>
              <a:spLocks noChangeArrowheads="1"/>
            </p:cNvSpPr>
            <p:nvPr/>
          </p:nvSpPr>
          <p:spPr bwMode="hidden">
            <a:xfrm>
              <a:off x="707" y="4014"/>
              <a:ext cx="191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6" name="Oval 96"/>
            <p:cNvSpPr>
              <a:spLocks noChangeArrowheads="1"/>
            </p:cNvSpPr>
            <p:nvPr/>
          </p:nvSpPr>
          <p:spPr bwMode="hidden">
            <a:xfrm>
              <a:off x="2229" y="309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7" name="Oval 97"/>
            <p:cNvSpPr>
              <a:spLocks noChangeArrowheads="1"/>
            </p:cNvSpPr>
            <p:nvPr/>
          </p:nvSpPr>
          <p:spPr bwMode="hidden">
            <a:xfrm>
              <a:off x="2604" y="286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8" name="Oval 98"/>
            <p:cNvSpPr>
              <a:spLocks noChangeArrowheads="1"/>
            </p:cNvSpPr>
            <p:nvPr/>
          </p:nvSpPr>
          <p:spPr bwMode="hidden">
            <a:xfrm>
              <a:off x="2907" y="266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79" name="Oval 99"/>
            <p:cNvSpPr>
              <a:spLocks noChangeArrowheads="1"/>
            </p:cNvSpPr>
            <p:nvPr/>
          </p:nvSpPr>
          <p:spPr bwMode="hidden">
            <a:xfrm>
              <a:off x="3248" y="2454"/>
              <a:ext cx="150" cy="9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0" name="Oval 100"/>
            <p:cNvSpPr>
              <a:spLocks noChangeArrowheads="1"/>
            </p:cNvSpPr>
            <p:nvPr/>
          </p:nvSpPr>
          <p:spPr bwMode="hidden">
            <a:xfrm>
              <a:off x="1801" y="3360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1" name="Oval 101"/>
            <p:cNvSpPr>
              <a:spLocks noChangeArrowheads="1"/>
            </p:cNvSpPr>
            <p:nvPr/>
          </p:nvSpPr>
          <p:spPr bwMode="hidden">
            <a:xfrm>
              <a:off x="3512" y="230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2" name="Oval 102"/>
            <p:cNvSpPr>
              <a:spLocks noChangeArrowheads="1"/>
            </p:cNvSpPr>
            <p:nvPr/>
          </p:nvSpPr>
          <p:spPr bwMode="hidden">
            <a:xfrm>
              <a:off x="3980" y="20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3" name="Oval 103"/>
            <p:cNvSpPr>
              <a:spLocks noChangeArrowheads="1"/>
            </p:cNvSpPr>
            <p:nvPr/>
          </p:nvSpPr>
          <p:spPr bwMode="hidden">
            <a:xfrm>
              <a:off x="3753" y="2158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4" name="Oval 104"/>
            <p:cNvSpPr>
              <a:spLocks noChangeArrowheads="1"/>
            </p:cNvSpPr>
            <p:nvPr/>
          </p:nvSpPr>
          <p:spPr bwMode="hidden">
            <a:xfrm>
              <a:off x="4176" y="1898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5" name="Oval 105"/>
            <p:cNvSpPr>
              <a:spLocks noChangeArrowheads="1"/>
            </p:cNvSpPr>
            <p:nvPr/>
          </p:nvSpPr>
          <p:spPr bwMode="hidden">
            <a:xfrm>
              <a:off x="4338" y="1797"/>
              <a:ext cx="12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6" name="Oval 106"/>
            <p:cNvSpPr>
              <a:spLocks noChangeArrowheads="1"/>
            </p:cNvSpPr>
            <p:nvPr/>
          </p:nvSpPr>
          <p:spPr bwMode="hidden">
            <a:xfrm>
              <a:off x="4505" y="1700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7" name="Oval 107"/>
            <p:cNvSpPr>
              <a:spLocks noChangeArrowheads="1"/>
            </p:cNvSpPr>
            <p:nvPr/>
          </p:nvSpPr>
          <p:spPr bwMode="hidden">
            <a:xfrm>
              <a:off x="4661" y="1603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8" name="Oval 108"/>
            <p:cNvSpPr>
              <a:spLocks noChangeArrowheads="1"/>
            </p:cNvSpPr>
            <p:nvPr/>
          </p:nvSpPr>
          <p:spPr bwMode="hidden">
            <a:xfrm>
              <a:off x="4803" y="1512"/>
              <a:ext cx="128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89" name="Oval 109"/>
            <p:cNvSpPr>
              <a:spLocks noChangeArrowheads="1"/>
            </p:cNvSpPr>
            <p:nvPr/>
          </p:nvSpPr>
          <p:spPr bwMode="hidden">
            <a:xfrm>
              <a:off x="4930" y="1431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0" name="Oval 110"/>
            <p:cNvSpPr>
              <a:spLocks noChangeArrowheads="1"/>
            </p:cNvSpPr>
            <p:nvPr/>
          </p:nvSpPr>
          <p:spPr bwMode="hidden">
            <a:xfrm>
              <a:off x="3835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1" name="Oval 111"/>
            <p:cNvSpPr>
              <a:spLocks noChangeArrowheads="1"/>
            </p:cNvSpPr>
            <p:nvPr/>
          </p:nvSpPr>
          <p:spPr bwMode="hidden">
            <a:xfrm>
              <a:off x="3286" y="143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2" name="Oval 112"/>
            <p:cNvSpPr>
              <a:spLocks noChangeArrowheads="1"/>
            </p:cNvSpPr>
            <p:nvPr/>
          </p:nvSpPr>
          <p:spPr bwMode="hidden">
            <a:xfrm>
              <a:off x="2972" y="1366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3" name="Oval 113"/>
            <p:cNvSpPr>
              <a:spLocks noChangeArrowheads="1"/>
            </p:cNvSpPr>
            <p:nvPr/>
          </p:nvSpPr>
          <p:spPr bwMode="hidden">
            <a:xfrm>
              <a:off x="3152" y="1292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4" name="Oval 114"/>
            <p:cNvSpPr>
              <a:spLocks noChangeArrowheads="1"/>
            </p:cNvSpPr>
            <p:nvPr/>
          </p:nvSpPr>
          <p:spPr bwMode="hidden">
            <a:xfrm>
              <a:off x="3020" y="1170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5" name="Oval 115"/>
            <p:cNvSpPr>
              <a:spLocks noChangeArrowheads="1"/>
            </p:cNvSpPr>
            <p:nvPr/>
          </p:nvSpPr>
          <p:spPr bwMode="hidden">
            <a:xfrm>
              <a:off x="2443" y="1368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6" name="Oval 116"/>
            <p:cNvSpPr>
              <a:spLocks noChangeArrowheads="1"/>
            </p:cNvSpPr>
            <p:nvPr/>
          </p:nvSpPr>
          <p:spPr bwMode="hidden">
            <a:xfrm>
              <a:off x="2301" y="1220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7" name="Oval 117"/>
            <p:cNvSpPr>
              <a:spLocks noChangeArrowheads="1"/>
            </p:cNvSpPr>
            <p:nvPr/>
          </p:nvSpPr>
          <p:spPr bwMode="hidden">
            <a:xfrm>
              <a:off x="2095" y="1284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8" name="Oval 118"/>
            <p:cNvSpPr>
              <a:spLocks noChangeArrowheads="1"/>
            </p:cNvSpPr>
            <p:nvPr/>
          </p:nvSpPr>
          <p:spPr bwMode="hidden">
            <a:xfrm>
              <a:off x="2228" y="1442"/>
              <a:ext cx="111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799" name="Oval 119"/>
            <p:cNvSpPr>
              <a:spLocks noChangeArrowheads="1"/>
            </p:cNvSpPr>
            <p:nvPr/>
          </p:nvSpPr>
          <p:spPr bwMode="hidden">
            <a:xfrm>
              <a:off x="1109" y="142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0" name="Oval 120"/>
            <p:cNvSpPr>
              <a:spLocks noChangeArrowheads="1"/>
            </p:cNvSpPr>
            <p:nvPr/>
          </p:nvSpPr>
          <p:spPr bwMode="hidden">
            <a:xfrm>
              <a:off x="611" y="1284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1" name="Oval 121"/>
            <p:cNvSpPr>
              <a:spLocks noChangeArrowheads="1"/>
            </p:cNvSpPr>
            <p:nvPr/>
          </p:nvSpPr>
          <p:spPr bwMode="hidden">
            <a:xfrm>
              <a:off x="305" y="1358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2" name="Oval 122"/>
            <p:cNvSpPr>
              <a:spLocks noChangeArrowheads="1"/>
            </p:cNvSpPr>
            <p:nvPr/>
          </p:nvSpPr>
          <p:spPr bwMode="hidden">
            <a:xfrm>
              <a:off x="156" y="1154"/>
              <a:ext cx="112" cy="50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3" name="Oval 123"/>
            <p:cNvSpPr>
              <a:spLocks noChangeArrowheads="1"/>
            </p:cNvSpPr>
            <p:nvPr/>
          </p:nvSpPr>
          <p:spPr bwMode="hidden">
            <a:xfrm>
              <a:off x="4538" y="136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4" name="Oval 124"/>
            <p:cNvSpPr>
              <a:spLocks noChangeArrowheads="1"/>
            </p:cNvSpPr>
            <p:nvPr/>
          </p:nvSpPr>
          <p:spPr bwMode="hidden">
            <a:xfrm>
              <a:off x="4407" y="1440"/>
              <a:ext cx="105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5" name="Oval 125"/>
            <p:cNvSpPr>
              <a:spLocks noChangeArrowheads="1"/>
            </p:cNvSpPr>
            <p:nvPr/>
          </p:nvSpPr>
          <p:spPr bwMode="hidden">
            <a:xfrm>
              <a:off x="3992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6" name="Oval 126"/>
            <p:cNvSpPr>
              <a:spLocks noChangeArrowheads="1"/>
            </p:cNvSpPr>
            <p:nvPr/>
          </p:nvSpPr>
          <p:spPr bwMode="hidden">
            <a:xfrm>
              <a:off x="3466" y="1356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7" name="Oval 127"/>
            <p:cNvSpPr>
              <a:spLocks noChangeArrowheads="1"/>
            </p:cNvSpPr>
            <p:nvPr/>
          </p:nvSpPr>
          <p:spPr bwMode="hidden">
            <a:xfrm>
              <a:off x="2852" y="1228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8" name="Oval 128"/>
            <p:cNvSpPr>
              <a:spLocks noChangeArrowheads="1"/>
            </p:cNvSpPr>
            <p:nvPr/>
          </p:nvSpPr>
          <p:spPr bwMode="hidden">
            <a:xfrm>
              <a:off x="2678" y="1109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09" name="Oval 129"/>
            <p:cNvSpPr>
              <a:spLocks noChangeArrowheads="1"/>
            </p:cNvSpPr>
            <p:nvPr/>
          </p:nvSpPr>
          <p:spPr bwMode="hidden">
            <a:xfrm>
              <a:off x="2859" y="1045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0" name="Oval 130"/>
            <p:cNvSpPr>
              <a:spLocks noChangeArrowheads="1"/>
            </p:cNvSpPr>
            <p:nvPr/>
          </p:nvSpPr>
          <p:spPr bwMode="hidden">
            <a:xfrm>
              <a:off x="1942" y="104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1" name="Oval 131"/>
            <p:cNvSpPr>
              <a:spLocks noChangeArrowheads="1"/>
            </p:cNvSpPr>
            <p:nvPr/>
          </p:nvSpPr>
          <p:spPr bwMode="hidden">
            <a:xfrm>
              <a:off x="1088" y="1277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2" name="Oval 132"/>
            <p:cNvSpPr>
              <a:spLocks noChangeArrowheads="1"/>
            </p:cNvSpPr>
            <p:nvPr/>
          </p:nvSpPr>
          <p:spPr bwMode="hidden">
            <a:xfrm>
              <a:off x="827" y="13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3" name="Oval 133"/>
            <p:cNvSpPr>
              <a:spLocks noChangeArrowheads="1"/>
            </p:cNvSpPr>
            <p:nvPr/>
          </p:nvSpPr>
          <p:spPr bwMode="hidden">
            <a:xfrm>
              <a:off x="537" y="1428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4" name="Oval 134"/>
            <p:cNvSpPr>
              <a:spLocks noChangeArrowheads="1"/>
            </p:cNvSpPr>
            <p:nvPr/>
          </p:nvSpPr>
          <p:spPr bwMode="hidden">
            <a:xfrm>
              <a:off x="635" y="106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5" name="Oval 135"/>
            <p:cNvSpPr>
              <a:spLocks noChangeArrowheads="1"/>
            </p:cNvSpPr>
            <p:nvPr/>
          </p:nvSpPr>
          <p:spPr bwMode="hidden">
            <a:xfrm>
              <a:off x="1540" y="1050"/>
              <a:ext cx="106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6" name="Oval 136"/>
            <p:cNvSpPr>
              <a:spLocks noChangeArrowheads="1"/>
            </p:cNvSpPr>
            <p:nvPr/>
          </p:nvSpPr>
          <p:spPr bwMode="hidden">
            <a:xfrm>
              <a:off x="1120" y="1063"/>
              <a:ext cx="10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7" name="Oval 137"/>
            <p:cNvSpPr>
              <a:spLocks noChangeArrowheads="1"/>
            </p:cNvSpPr>
            <p:nvPr/>
          </p:nvSpPr>
          <p:spPr bwMode="hidden">
            <a:xfrm>
              <a:off x="4131" y="1284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8" name="Oval 138"/>
            <p:cNvSpPr>
              <a:spLocks noChangeArrowheads="1"/>
            </p:cNvSpPr>
            <p:nvPr/>
          </p:nvSpPr>
          <p:spPr bwMode="hidden">
            <a:xfrm>
              <a:off x="3477" y="116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19" name="Oval 139"/>
            <p:cNvSpPr>
              <a:spLocks noChangeArrowheads="1"/>
            </p:cNvSpPr>
            <p:nvPr/>
          </p:nvSpPr>
          <p:spPr bwMode="hidden">
            <a:xfrm>
              <a:off x="3315" y="122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0" name="Oval 140"/>
            <p:cNvSpPr>
              <a:spLocks noChangeArrowheads="1"/>
            </p:cNvSpPr>
            <p:nvPr/>
          </p:nvSpPr>
          <p:spPr bwMode="hidden">
            <a:xfrm>
              <a:off x="317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1" name="Oval 141"/>
            <p:cNvSpPr>
              <a:spLocks noChangeArrowheads="1"/>
            </p:cNvSpPr>
            <p:nvPr/>
          </p:nvSpPr>
          <p:spPr bwMode="hidden">
            <a:xfrm>
              <a:off x="2396" y="105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2" name="Oval 142"/>
            <p:cNvSpPr>
              <a:spLocks noChangeArrowheads="1"/>
            </p:cNvSpPr>
            <p:nvPr/>
          </p:nvSpPr>
          <p:spPr bwMode="hidden">
            <a:xfrm>
              <a:off x="2769" y="1446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3" name="Oval 143"/>
            <p:cNvSpPr>
              <a:spLocks noChangeArrowheads="1"/>
            </p:cNvSpPr>
            <p:nvPr/>
          </p:nvSpPr>
          <p:spPr bwMode="hidden">
            <a:xfrm>
              <a:off x="2656" y="1294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4" name="Oval 144"/>
            <p:cNvSpPr>
              <a:spLocks noChangeArrowheads="1"/>
            </p:cNvSpPr>
            <p:nvPr/>
          </p:nvSpPr>
          <p:spPr bwMode="hidden">
            <a:xfrm>
              <a:off x="2501" y="1159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5" name="Oval 145"/>
            <p:cNvSpPr>
              <a:spLocks noChangeArrowheads="1"/>
            </p:cNvSpPr>
            <p:nvPr/>
          </p:nvSpPr>
          <p:spPr bwMode="hidden">
            <a:xfrm>
              <a:off x="2222" y="1101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6" name="Oval 146"/>
            <p:cNvSpPr>
              <a:spLocks noChangeArrowheads="1"/>
            </p:cNvSpPr>
            <p:nvPr/>
          </p:nvSpPr>
          <p:spPr bwMode="hidden">
            <a:xfrm>
              <a:off x="2029" y="1162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7" name="Oval 147"/>
            <p:cNvSpPr>
              <a:spLocks noChangeArrowheads="1"/>
            </p:cNvSpPr>
            <p:nvPr/>
          </p:nvSpPr>
          <p:spPr bwMode="hidden">
            <a:xfrm>
              <a:off x="1875" y="13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8" name="Oval 148"/>
            <p:cNvSpPr>
              <a:spLocks noChangeArrowheads="1"/>
            </p:cNvSpPr>
            <p:nvPr/>
          </p:nvSpPr>
          <p:spPr bwMode="hidden">
            <a:xfrm>
              <a:off x="1809" y="1223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29" name="Oval 149"/>
            <p:cNvSpPr>
              <a:spLocks noChangeArrowheads="1"/>
            </p:cNvSpPr>
            <p:nvPr/>
          </p:nvSpPr>
          <p:spPr bwMode="hidden">
            <a:xfrm>
              <a:off x="1738" y="1098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0" name="Oval 150"/>
            <p:cNvSpPr>
              <a:spLocks noChangeArrowheads="1"/>
            </p:cNvSpPr>
            <p:nvPr/>
          </p:nvSpPr>
          <p:spPr bwMode="hidden">
            <a:xfrm>
              <a:off x="1583" y="1289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1" name="Oval 151"/>
            <p:cNvSpPr>
              <a:spLocks noChangeArrowheads="1"/>
            </p:cNvSpPr>
            <p:nvPr/>
          </p:nvSpPr>
          <p:spPr bwMode="hidden">
            <a:xfrm>
              <a:off x="1379" y="1343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7843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2" name="Oval 152"/>
            <p:cNvSpPr>
              <a:spLocks noChangeArrowheads="1"/>
            </p:cNvSpPr>
            <p:nvPr/>
          </p:nvSpPr>
          <p:spPr bwMode="hidden">
            <a:xfrm>
              <a:off x="1529" y="1156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3" name="Oval 153"/>
            <p:cNvSpPr>
              <a:spLocks noChangeArrowheads="1"/>
            </p:cNvSpPr>
            <p:nvPr/>
          </p:nvSpPr>
          <p:spPr bwMode="hidden">
            <a:xfrm>
              <a:off x="1294" y="1222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4" name="Oval 154"/>
            <p:cNvSpPr>
              <a:spLocks noChangeArrowheads="1"/>
            </p:cNvSpPr>
            <p:nvPr/>
          </p:nvSpPr>
          <p:spPr bwMode="hidden">
            <a:xfrm>
              <a:off x="1314" y="1112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5" name="Oval 155"/>
            <p:cNvSpPr>
              <a:spLocks noChangeArrowheads="1"/>
            </p:cNvSpPr>
            <p:nvPr/>
          </p:nvSpPr>
          <p:spPr bwMode="hidden">
            <a:xfrm>
              <a:off x="1082" y="116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6" name="Oval 156"/>
            <p:cNvSpPr>
              <a:spLocks noChangeArrowheads="1"/>
            </p:cNvSpPr>
            <p:nvPr/>
          </p:nvSpPr>
          <p:spPr bwMode="hidden">
            <a:xfrm>
              <a:off x="877" y="1121"/>
              <a:ext cx="112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7" name="Oval 157"/>
            <p:cNvSpPr>
              <a:spLocks noChangeArrowheads="1"/>
            </p:cNvSpPr>
            <p:nvPr/>
          </p:nvSpPr>
          <p:spPr bwMode="hidden">
            <a:xfrm>
              <a:off x="875" y="1216"/>
              <a:ext cx="11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8" name="Oval 158"/>
            <p:cNvSpPr>
              <a:spLocks noChangeArrowheads="1"/>
            </p:cNvSpPr>
            <p:nvPr/>
          </p:nvSpPr>
          <p:spPr bwMode="hidden">
            <a:xfrm>
              <a:off x="680" y="117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39" name="Oval 159"/>
            <p:cNvSpPr>
              <a:spLocks noChangeArrowheads="1"/>
            </p:cNvSpPr>
            <p:nvPr/>
          </p:nvSpPr>
          <p:spPr bwMode="hidden">
            <a:xfrm>
              <a:off x="411" y="123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0" name="Oval 160"/>
            <p:cNvSpPr>
              <a:spLocks noChangeArrowheads="1"/>
            </p:cNvSpPr>
            <p:nvPr/>
          </p:nvSpPr>
          <p:spPr bwMode="hidden">
            <a:xfrm>
              <a:off x="434" y="1100"/>
              <a:ext cx="112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1" name="Oval 161"/>
            <p:cNvSpPr>
              <a:spLocks noChangeArrowheads="1"/>
            </p:cNvSpPr>
            <p:nvPr/>
          </p:nvSpPr>
          <p:spPr bwMode="hidden">
            <a:xfrm>
              <a:off x="119" y="1312"/>
              <a:ext cx="111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2" name="Oval 162"/>
            <p:cNvSpPr>
              <a:spLocks noChangeArrowheads="1"/>
            </p:cNvSpPr>
            <p:nvPr/>
          </p:nvSpPr>
          <p:spPr bwMode="hidden">
            <a:xfrm>
              <a:off x="858" y="1001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3" name="Oval 163"/>
            <p:cNvSpPr>
              <a:spLocks noChangeArrowheads="1"/>
            </p:cNvSpPr>
            <p:nvPr/>
          </p:nvSpPr>
          <p:spPr bwMode="hidden">
            <a:xfrm>
              <a:off x="1341" y="1013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4" name="Oval 164"/>
            <p:cNvSpPr>
              <a:spLocks noChangeArrowheads="1"/>
            </p:cNvSpPr>
            <p:nvPr/>
          </p:nvSpPr>
          <p:spPr bwMode="hidden">
            <a:xfrm>
              <a:off x="1739" y="1008"/>
              <a:ext cx="101" cy="38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5" name="Oval 165"/>
            <p:cNvSpPr>
              <a:spLocks noChangeArrowheads="1"/>
            </p:cNvSpPr>
            <p:nvPr/>
          </p:nvSpPr>
          <p:spPr bwMode="hidden">
            <a:xfrm>
              <a:off x="2116" y="1001"/>
              <a:ext cx="100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6" name="Oval 166"/>
            <p:cNvSpPr>
              <a:spLocks noChangeArrowheads="1"/>
            </p:cNvSpPr>
            <p:nvPr/>
          </p:nvSpPr>
          <p:spPr bwMode="hidden">
            <a:xfrm>
              <a:off x="2320" y="941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7" name="Oval 167"/>
            <p:cNvSpPr>
              <a:spLocks noChangeArrowheads="1"/>
            </p:cNvSpPr>
            <p:nvPr/>
          </p:nvSpPr>
          <p:spPr bwMode="hidden">
            <a:xfrm>
              <a:off x="2601" y="995"/>
              <a:ext cx="101" cy="3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8" name="Oval 168"/>
            <p:cNvSpPr>
              <a:spLocks noChangeArrowheads="1"/>
            </p:cNvSpPr>
            <p:nvPr/>
          </p:nvSpPr>
          <p:spPr bwMode="hidden">
            <a:xfrm>
              <a:off x="1667" y="1420"/>
              <a:ext cx="106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8470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49" name="Oval 169"/>
            <p:cNvSpPr>
              <a:spLocks noChangeArrowheads="1"/>
            </p:cNvSpPr>
            <p:nvPr/>
          </p:nvSpPr>
          <p:spPr bwMode="hidden">
            <a:xfrm>
              <a:off x="2557" y="1516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0" name="Oval 170"/>
            <p:cNvSpPr>
              <a:spLocks noChangeArrowheads="1"/>
            </p:cNvSpPr>
            <p:nvPr/>
          </p:nvSpPr>
          <p:spPr bwMode="hidden">
            <a:xfrm>
              <a:off x="3619" y="1287"/>
              <a:ext cx="112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1" name="Oval 171"/>
            <p:cNvSpPr>
              <a:spLocks noChangeArrowheads="1"/>
            </p:cNvSpPr>
            <p:nvPr/>
          </p:nvSpPr>
          <p:spPr bwMode="hidden">
            <a:xfrm>
              <a:off x="3791" y="1212"/>
              <a:ext cx="111" cy="51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2" name="Oval 172"/>
            <p:cNvSpPr>
              <a:spLocks noChangeArrowheads="1"/>
            </p:cNvSpPr>
            <p:nvPr/>
          </p:nvSpPr>
          <p:spPr bwMode="hidden">
            <a:xfrm>
              <a:off x="213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3" name="Oval 173"/>
            <p:cNvSpPr>
              <a:spLocks noChangeArrowheads="1"/>
            </p:cNvSpPr>
            <p:nvPr/>
          </p:nvSpPr>
          <p:spPr bwMode="hidden">
            <a:xfrm>
              <a:off x="1264" y="908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4" name="Oval 174"/>
            <p:cNvSpPr>
              <a:spLocks noChangeArrowheads="1"/>
            </p:cNvSpPr>
            <p:nvPr/>
          </p:nvSpPr>
          <p:spPr bwMode="hidden">
            <a:xfrm>
              <a:off x="1471" y="869"/>
              <a:ext cx="79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5" name="Oval 175"/>
            <p:cNvSpPr>
              <a:spLocks noChangeArrowheads="1"/>
            </p:cNvSpPr>
            <p:nvPr/>
          </p:nvSpPr>
          <p:spPr bwMode="hidden">
            <a:xfrm>
              <a:off x="1650" y="824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6" name="Oval 176"/>
            <p:cNvSpPr>
              <a:spLocks noChangeArrowheads="1"/>
            </p:cNvSpPr>
            <p:nvPr/>
          </p:nvSpPr>
          <p:spPr bwMode="hidden">
            <a:xfrm>
              <a:off x="1918" y="869"/>
              <a:ext cx="84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7" name="Oval 177"/>
            <p:cNvSpPr>
              <a:spLocks noChangeArrowheads="1"/>
            </p:cNvSpPr>
            <p:nvPr/>
          </p:nvSpPr>
          <p:spPr bwMode="hidden">
            <a:xfrm>
              <a:off x="1720" y="923"/>
              <a:ext cx="83" cy="3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8" name="Oval 178"/>
            <p:cNvSpPr>
              <a:spLocks noChangeArrowheads="1"/>
            </p:cNvSpPr>
            <p:nvPr/>
          </p:nvSpPr>
          <p:spPr bwMode="hidden">
            <a:xfrm>
              <a:off x="1913" y="957"/>
              <a:ext cx="95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59" name="Oval 179"/>
            <p:cNvSpPr>
              <a:spLocks noChangeArrowheads="1"/>
            </p:cNvSpPr>
            <p:nvPr/>
          </p:nvSpPr>
          <p:spPr bwMode="hidden">
            <a:xfrm>
              <a:off x="1541" y="962"/>
              <a:ext cx="89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0" name="Oval 180"/>
            <p:cNvSpPr>
              <a:spLocks noChangeArrowheads="1"/>
            </p:cNvSpPr>
            <p:nvPr/>
          </p:nvSpPr>
          <p:spPr bwMode="hidden">
            <a:xfrm>
              <a:off x="1076" y="953"/>
              <a:ext cx="101" cy="45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1" name="Oval 181"/>
            <p:cNvSpPr>
              <a:spLocks noChangeArrowheads="1"/>
            </p:cNvSpPr>
            <p:nvPr/>
          </p:nvSpPr>
          <p:spPr bwMode="hidden">
            <a:xfrm>
              <a:off x="1983" y="4027"/>
              <a:ext cx="195" cy="10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2" name="Oval 182"/>
            <p:cNvSpPr>
              <a:spLocks noChangeArrowheads="1"/>
            </p:cNvSpPr>
            <p:nvPr/>
          </p:nvSpPr>
          <p:spPr bwMode="hidden">
            <a:xfrm>
              <a:off x="2460" y="3671"/>
              <a:ext cx="196" cy="11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3" name="Oval 183"/>
            <p:cNvSpPr>
              <a:spLocks noChangeArrowheads="1"/>
            </p:cNvSpPr>
            <p:nvPr/>
          </p:nvSpPr>
          <p:spPr bwMode="hidden">
            <a:xfrm>
              <a:off x="3238" y="3121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4" name="Oval 184"/>
            <p:cNvSpPr>
              <a:spLocks noChangeArrowheads="1"/>
            </p:cNvSpPr>
            <p:nvPr/>
          </p:nvSpPr>
          <p:spPr bwMode="hidden">
            <a:xfrm>
              <a:off x="3550" y="2880"/>
              <a:ext cx="157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5" name="Oval 185"/>
            <p:cNvSpPr>
              <a:spLocks noChangeArrowheads="1"/>
            </p:cNvSpPr>
            <p:nvPr/>
          </p:nvSpPr>
          <p:spPr bwMode="hidden">
            <a:xfrm>
              <a:off x="2892" y="3377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6" name="Oval 186"/>
            <p:cNvSpPr>
              <a:spLocks noChangeArrowheads="1"/>
            </p:cNvSpPr>
            <p:nvPr/>
          </p:nvSpPr>
          <p:spPr bwMode="hidden">
            <a:xfrm>
              <a:off x="3869" y="2657"/>
              <a:ext cx="151" cy="84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7" name="Oval 187"/>
            <p:cNvSpPr>
              <a:spLocks noChangeArrowheads="1"/>
            </p:cNvSpPr>
            <p:nvPr/>
          </p:nvSpPr>
          <p:spPr bwMode="hidden">
            <a:xfrm>
              <a:off x="4090" y="2475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8" name="Oval 188"/>
            <p:cNvSpPr>
              <a:spLocks noChangeArrowheads="1"/>
            </p:cNvSpPr>
            <p:nvPr/>
          </p:nvSpPr>
          <p:spPr bwMode="hidden">
            <a:xfrm>
              <a:off x="4327" y="2314"/>
              <a:ext cx="134" cy="7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69" name="Oval 189"/>
            <p:cNvSpPr>
              <a:spLocks noChangeArrowheads="1"/>
            </p:cNvSpPr>
            <p:nvPr/>
          </p:nvSpPr>
          <p:spPr bwMode="hidden">
            <a:xfrm>
              <a:off x="4712" y="202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0" name="Oval 190"/>
            <p:cNvSpPr>
              <a:spLocks noChangeArrowheads="1"/>
            </p:cNvSpPr>
            <p:nvPr/>
          </p:nvSpPr>
          <p:spPr bwMode="hidden">
            <a:xfrm>
              <a:off x="4533" y="2162"/>
              <a:ext cx="139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1" name="Oval 191"/>
            <p:cNvSpPr>
              <a:spLocks noChangeArrowheads="1"/>
            </p:cNvSpPr>
            <p:nvPr/>
          </p:nvSpPr>
          <p:spPr bwMode="hidden">
            <a:xfrm>
              <a:off x="4863" y="1920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2" name="Oval 192"/>
            <p:cNvSpPr>
              <a:spLocks noChangeArrowheads="1"/>
            </p:cNvSpPr>
            <p:nvPr/>
          </p:nvSpPr>
          <p:spPr bwMode="hidden">
            <a:xfrm>
              <a:off x="5009" y="1807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3" name="Oval 193"/>
            <p:cNvSpPr>
              <a:spLocks noChangeArrowheads="1"/>
            </p:cNvSpPr>
            <p:nvPr/>
          </p:nvSpPr>
          <p:spPr bwMode="hidden">
            <a:xfrm>
              <a:off x="5161" y="1702"/>
              <a:ext cx="123" cy="5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4" name="Oval 194"/>
            <p:cNvSpPr>
              <a:spLocks noChangeArrowheads="1"/>
            </p:cNvSpPr>
            <p:nvPr/>
          </p:nvSpPr>
          <p:spPr bwMode="hidden">
            <a:xfrm>
              <a:off x="5277" y="1614"/>
              <a:ext cx="124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5" name="Oval 195"/>
            <p:cNvSpPr>
              <a:spLocks noChangeArrowheads="1"/>
            </p:cNvSpPr>
            <p:nvPr/>
          </p:nvSpPr>
          <p:spPr bwMode="hidden">
            <a:xfrm>
              <a:off x="5398" y="1521"/>
              <a:ext cx="123" cy="5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6" name="Oval 196"/>
            <p:cNvSpPr>
              <a:spLocks noChangeArrowheads="1"/>
            </p:cNvSpPr>
            <p:nvPr/>
          </p:nvSpPr>
          <p:spPr bwMode="hidden">
            <a:xfrm>
              <a:off x="3255" y="4071"/>
              <a:ext cx="196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7" name="Oval 197"/>
            <p:cNvSpPr>
              <a:spLocks noChangeArrowheads="1"/>
            </p:cNvSpPr>
            <p:nvPr/>
          </p:nvSpPr>
          <p:spPr bwMode="hidden">
            <a:xfrm>
              <a:off x="3651" y="3693"/>
              <a:ext cx="196" cy="11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8" name="Oval 198"/>
            <p:cNvSpPr>
              <a:spLocks noChangeArrowheads="1"/>
            </p:cNvSpPr>
            <p:nvPr/>
          </p:nvSpPr>
          <p:spPr bwMode="hidden">
            <a:xfrm>
              <a:off x="4773" y="3705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79" name="Oval 199"/>
            <p:cNvSpPr>
              <a:spLocks noChangeArrowheads="1"/>
            </p:cNvSpPr>
            <p:nvPr/>
          </p:nvSpPr>
          <p:spPr bwMode="hidden">
            <a:xfrm>
              <a:off x="4491" y="4049"/>
              <a:ext cx="196" cy="10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0" name="Oval 200"/>
            <p:cNvSpPr>
              <a:spLocks noChangeArrowheads="1"/>
            </p:cNvSpPr>
            <p:nvPr/>
          </p:nvSpPr>
          <p:spPr bwMode="hidden">
            <a:xfrm>
              <a:off x="3989" y="3396"/>
              <a:ext cx="168" cy="9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1" name="Oval 201"/>
            <p:cNvSpPr>
              <a:spLocks noChangeArrowheads="1"/>
            </p:cNvSpPr>
            <p:nvPr/>
          </p:nvSpPr>
          <p:spPr bwMode="hidden">
            <a:xfrm>
              <a:off x="4263" y="3141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2" name="Oval 202"/>
            <p:cNvSpPr>
              <a:spLocks noChangeArrowheads="1"/>
            </p:cNvSpPr>
            <p:nvPr/>
          </p:nvSpPr>
          <p:spPr bwMode="hidden">
            <a:xfrm>
              <a:off x="5044" y="3418"/>
              <a:ext cx="167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3" name="Oval 203"/>
            <p:cNvSpPr>
              <a:spLocks noChangeArrowheads="1"/>
            </p:cNvSpPr>
            <p:nvPr/>
          </p:nvSpPr>
          <p:spPr bwMode="hidden">
            <a:xfrm>
              <a:off x="4553" y="28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4" name="Oval 204"/>
            <p:cNvSpPr>
              <a:spLocks noChangeArrowheads="1"/>
            </p:cNvSpPr>
            <p:nvPr/>
          </p:nvSpPr>
          <p:spPr bwMode="hidden">
            <a:xfrm>
              <a:off x="5293" y="3116"/>
              <a:ext cx="168" cy="95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5" name="Oval 205"/>
            <p:cNvSpPr>
              <a:spLocks noChangeArrowheads="1"/>
            </p:cNvSpPr>
            <p:nvPr/>
          </p:nvSpPr>
          <p:spPr bwMode="hidden">
            <a:xfrm>
              <a:off x="5497" y="2879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6" name="Oval 206"/>
            <p:cNvSpPr>
              <a:spLocks noChangeArrowheads="1"/>
            </p:cNvSpPr>
            <p:nvPr/>
          </p:nvSpPr>
          <p:spPr bwMode="hidden">
            <a:xfrm>
              <a:off x="4772" y="2673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7" name="Oval 207"/>
            <p:cNvSpPr>
              <a:spLocks noChangeArrowheads="1"/>
            </p:cNvSpPr>
            <p:nvPr/>
          </p:nvSpPr>
          <p:spPr bwMode="hidden">
            <a:xfrm>
              <a:off x="4966" y="2488"/>
              <a:ext cx="156" cy="84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8" name="Oval 208"/>
            <p:cNvSpPr>
              <a:spLocks noChangeArrowheads="1"/>
            </p:cNvSpPr>
            <p:nvPr/>
          </p:nvSpPr>
          <p:spPr bwMode="hidden">
            <a:xfrm>
              <a:off x="5444" y="2052"/>
              <a:ext cx="134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89" name="Oval 209"/>
            <p:cNvSpPr>
              <a:spLocks noChangeArrowheads="1"/>
            </p:cNvSpPr>
            <p:nvPr/>
          </p:nvSpPr>
          <p:spPr bwMode="hidden">
            <a:xfrm>
              <a:off x="5161" y="2314"/>
              <a:ext cx="140" cy="7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0" name="Oval 210"/>
            <p:cNvSpPr>
              <a:spLocks noChangeArrowheads="1"/>
            </p:cNvSpPr>
            <p:nvPr/>
          </p:nvSpPr>
          <p:spPr bwMode="hidden">
            <a:xfrm>
              <a:off x="5318" y="2176"/>
              <a:ext cx="134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1" name="Oval 211"/>
            <p:cNvSpPr>
              <a:spLocks noChangeArrowheads="1"/>
            </p:cNvSpPr>
            <p:nvPr/>
          </p:nvSpPr>
          <p:spPr bwMode="hidden">
            <a:xfrm>
              <a:off x="5581" y="1933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2" name="Oval 212"/>
            <p:cNvSpPr>
              <a:spLocks noChangeArrowheads="1"/>
            </p:cNvSpPr>
            <p:nvPr/>
          </p:nvSpPr>
          <p:spPr bwMode="hidden">
            <a:xfrm>
              <a:off x="5689" y="1811"/>
              <a:ext cx="128" cy="61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7647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3" name="Oval 213"/>
            <p:cNvSpPr>
              <a:spLocks noChangeArrowheads="1"/>
            </p:cNvSpPr>
            <p:nvPr/>
          </p:nvSpPr>
          <p:spPr bwMode="hidden">
            <a:xfrm>
              <a:off x="5663" y="2680"/>
              <a:ext cx="156" cy="83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5451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4" name="Oval 214"/>
            <p:cNvSpPr>
              <a:spLocks noChangeArrowheads="1"/>
            </p:cNvSpPr>
            <p:nvPr/>
          </p:nvSpPr>
          <p:spPr bwMode="hidden">
            <a:xfrm>
              <a:off x="-65" y="2865"/>
              <a:ext cx="150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5" name="Oval 215"/>
            <p:cNvSpPr>
              <a:spLocks noChangeArrowheads="1"/>
            </p:cNvSpPr>
            <p:nvPr/>
          </p:nvSpPr>
          <p:spPr bwMode="hidden">
            <a:xfrm>
              <a:off x="2" y="2477"/>
              <a:ext cx="156" cy="89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7568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6" name="Oval 216"/>
            <p:cNvSpPr>
              <a:spLocks noChangeArrowheads="1"/>
            </p:cNvSpPr>
            <p:nvPr/>
          </p:nvSpPr>
          <p:spPr bwMode="hidden">
            <a:xfrm>
              <a:off x="-9" y="1436"/>
              <a:ext cx="106" cy="44"/>
            </a:xfrm>
            <a:prstGeom prst="ellipse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0980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  <p:sp>
          <p:nvSpPr>
            <p:cNvPr id="71897" name="Oval 217"/>
            <p:cNvSpPr>
              <a:spLocks noChangeArrowheads="1"/>
            </p:cNvSpPr>
            <p:nvPr/>
          </p:nvSpPr>
          <p:spPr bwMode="hidden">
            <a:xfrm>
              <a:off x="5624" y="4010"/>
              <a:ext cx="201" cy="106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39216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hlink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Calibri" panose="020F0502020204030204" pitchFamily="34" charset="0"/>
              </a:endParaRPr>
            </a:p>
          </p:txBody>
        </p:sp>
      </p:grpSp>
      <p:sp>
        <p:nvSpPr>
          <p:cNvPr id="71898" name="Rectangle 2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9C0A153-F335-274D-972B-1353ACFB88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1899" name="Rectangle 2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1900" name="Rectangle 2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1901" name="Rectangle 22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Se face clic pentru editarea stilurilor textului Coordonatorului</a:t>
            </a:r>
          </a:p>
          <a:p>
            <a:pPr lvl="1"/>
            <a:r>
              <a:rPr lang="en-US" altLang="en-US" smtClean="0"/>
              <a:t>Nivelul secund</a:t>
            </a:r>
          </a:p>
          <a:p>
            <a:pPr lvl="2"/>
            <a:r>
              <a:rPr lang="en-US" altLang="en-US" smtClean="0"/>
              <a:t>Al treilea nivel</a:t>
            </a:r>
          </a:p>
          <a:p>
            <a:pPr lvl="3"/>
            <a:r>
              <a:rPr lang="en-US" altLang="en-US" smtClean="0"/>
              <a:t>Al patrulea nivel</a:t>
            </a:r>
          </a:p>
          <a:p>
            <a:pPr lvl="4"/>
            <a:r>
              <a:rPr lang="en-US" altLang="en-US" smtClean="0"/>
              <a:t>Al cincilea nivel</a:t>
            </a:r>
          </a:p>
        </p:txBody>
      </p:sp>
      <p:sp>
        <p:nvSpPr>
          <p:cNvPr id="71902" name="Rectangle 2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Se face clic pentru editare stil titlu Coordonator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31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2"/>
        <a:buBlip>
          <a:blip r:embed="rId13"/>
        </a:buBlip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2"/>
        <a:buBlip>
          <a:blip r:embed="rId13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charset="2"/>
        <a:buBlip>
          <a:blip r:embed="rId13"/>
        </a:buBlip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>
          <a:xfrm>
            <a:off x="754898" y="1487668"/>
            <a:ext cx="7772400" cy="3706217"/>
          </a:xfrm>
        </p:spPr>
        <p:txBody>
          <a:bodyPr/>
          <a:lstStyle/>
          <a:p>
            <a:pPr>
              <a:defRPr/>
            </a:pPr>
            <a:endParaRPr lang="ro-RO" dirty="0" smtClean="0"/>
          </a:p>
          <a:p>
            <a:pPr>
              <a:defRPr/>
            </a:pPr>
            <a:endParaRPr lang="ro-RO" dirty="0"/>
          </a:p>
          <a:p>
            <a:pPr>
              <a:defRPr/>
            </a:pPr>
            <a:endParaRPr lang="ro-RO" dirty="0" smtClean="0"/>
          </a:p>
          <a:p>
            <a:pPr>
              <a:defRPr/>
            </a:pPr>
            <a:endParaRPr lang="ro-RO" dirty="0" smtClean="0"/>
          </a:p>
          <a:p>
            <a:pPr>
              <a:defRPr/>
            </a:pPr>
            <a:endParaRPr lang="ro-RO" dirty="0"/>
          </a:p>
          <a:p>
            <a:pPr>
              <a:defRPr/>
            </a:pPr>
            <a:r>
              <a:rPr lang="en-US" dirty="0" err="1" smtClean="0"/>
              <a:t>Elementul</a:t>
            </a:r>
            <a:r>
              <a:rPr lang="en-US" dirty="0" smtClean="0"/>
              <a:t> galvanic</a:t>
            </a:r>
            <a:endParaRPr lang="ro-RO" dirty="0" smtClean="0"/>
          </a:p>
          <a:p>
            <a:pPr>
              <a:defRPr/>
            </a:pPr>
            <a:endParaRPr lang="ro-RO" dirty="0" smtClean="0"/>
          </a:p>
          <a:p>
            <a:pPr>
              <a:defRPr/>
            </a:pPr>
            <a:r>
              <a:rPr lang="ro-RO" sz="2800" dirty="0" smtClean="0"/>
              <a:t>=dispozitiv ce transformă energia chimică în energie electrică</a:t>
            </a:r>
            <a:endParaRPr lang="ro-RO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ChangeArrowheads="1"/>
          </p:cNvSpPr>
          <p:nvPr/>
        </p:nvSpPr>
        <p:spPr bwMode="auto">
          <a:xfrm>
            <a:off x="503238" y="228600"/>
            <a:ext cx="840740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9pPr>
          </a:lstStyle>
          <a:p>
            <a:r>
              <a:rPr lang="ro-RO" altLang="ro-RO" sz="2100" b="1" i="1">
                <a:solidFill>
                  <a:srgbClr val="000000"/>
                </a:solidFill>
                <a:latin typeface="Georgia" charset="0"/>
              </a:rPr>
              <a:t>PILA  DANIELL</a:t>
            </a:r>
          </a:p>
          <a:p>
            <a:r>
              <a:rPr lang="ro-RO" altLang="ro-RO" sz="2100">
                <a:solidFill>
                  <a:srgbClr val="000000"/>
                </a:solidFill>
                <a:latin typeface="Georgia" charset="0"/>
              </a:rPr>
              <a:t>A fost inventata in anul 1836; nu este utilizata frecvent, dar are o constructie simpla; de aceea vom analiza constructia ei si vom descrie modul in care functioneaza:</a:t>
            </a:r>
            <a:endParaRPr lang="ro-RO" altLang="ro-RO" sz="2100"/>
          </a:p>
        </p:txBody>
      </p:sp>
      <p:sp>
        <p:nvSpPr>
          <p:cNvPr id="7171" name="Rectangle 5"/>
          <p:cNvSpPr>
            <a:spLocks noChangeArrowheads="1"/>
          </p:cNvSpPr>
          <p:nvPr/>
        </p:nvSpPr>
        <p:spPr bwMode="auto">
          <a:xfrm>
            <a:off x="503238" y="1614488"/>
            <a:ext cx="7956550" cy="318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charset="0"/>
              </a:defRPr>
            </a:lvl9pPr>
          </a:lstStyle>
          <a:p>
            <a:r>
              <a:rPr lang="ro-RO" altLang="ro-RO" sz="2100" dirty="0" smtClean="0">
                <a:solidFill>
                  <a:srgbClr val="000000"/>
                </a:solidFill>
                <a:latin typeface="Georgia" charset="0"/>
              </a:rPr>
              <a:t>Anod </a:t>
            </a:r>
            <a:r>
              <a:rPr lang="it-IT" altLang="ro-RO" sz="2100" dirty="0" smtClean="0">
                <a:solidFill>
                  <a:srgbClr val="000000"/>
                </a:solidFill>
                <a:latin typeface="Georgia" charset="0"/>
              </a:rPr>
              <a:t>(-) </a:t>
            </a:r>
            <a:r>
              <a:rPr lang="it-IT" altLang="ro-RO" sz="2100" dirty="0">
                <a:solidFill>
                  <a:srgbClr val="000000"/>
                </a:solidFill>
                <a:latin typeface="Georgia" charset="0"/>
              </a:rPr>
              <a:t>Zn – 2e- </a:t>
            </a:r>
            <a:r>
              <a:rPr lang="ro-RO" altLang="ro-RO" sz="2100" dirty="0">
                <a:solidFill>
                  <a:srgbClr val="000000"/>
                </a:solidFill>
                <a:latin typeface="Georgia" charset="0"/>
              </a:rPr>
              <a:t>         </a:t>
            </a:r>
            <a:r>
              <a:rPr lang="it-IT" altLang="ro-RO" sz="2100" dirty="0">
                <a:solidFill>
                  <a:srgbClr val="000000"/>
                </a:solidFill>
                <a:latin typeface="Georgia" charset="0"/>
              </a:rPr>
              <a:t>Zn </a:t>
            </a:r>
            <a:r>
              <a:rPr lang="it-IT" altLang="ro-RO" sz="2100" baseline="30000" dirty="0">
                <a:solidFill>
                  <a:srgbClr val="000000"/>
                </a:solidFill>
                <a:latin typeface="Georgia" charset="0"/>
              </a:rPr>
              <a:t>+2 </a:t>
            </a:r>
            <a:r>
              <a:rPr lang="ro-RO" altLang="ro-RO" sz="2100" baseline="30000" dirty="0">
                <a:solidFill>
                  <a:srgbClr val="000000"/>
                </a:solidFill>
                <a:latin typeface="Georgia" charset="0"/>
              </a:rPr>
              <a:t> </a:t>
            </a:r>
            <a:r>
              <a:rPr lang="en-US" altLang="ro-RO" sz="2100" baseline="30000" dirty="0">
                <a:solidFill>
                  <a:srgbClr val="000000"/>
                </a:solidFill>
                <a:latin typeface="Georgia" charset="0"/>
              </a:rPr>
              <a:t>     </a:t>
            </a:r>
            <a:r>
              <a:rPr lang="it-IT" altLang="ro-RO" sz="2100" dirty="0" err="1">
                <a:solidFill>
                  <a:srgbClr val="000000"/>
                </a:solidFill>
                <a:latin typeface="Georgia" charset="0"/>
              </a:rPr>
              <a:t>oxidare</a:t>
            </a:r>
            <a:endParaRPr lang="ro-RO" altLang="ro-RO" sz="2100" dirty="0">
              <a:solidFill>
                <a:srgbClr val="000000"/>
              </a:solidFill>
              <a:latin typeface="Georgia" charset="0"/>
            </a:endParaRPr>
          </a:p>
          <a:p>
            <a:r>
              <a:rPr lang="ro-RO" altLang="ro-RO" sz="2100" dirty="0"/>
              <a:t>C</a:t>
            </a:r>
            <a:r>
              <a:rPr lang="ro-RO" altLang="ro-RO" sz="2100" dirty="0" smtClean="0"/>
              <a:t>atod</a:t>
            </a:r>
            <a:r>
              <a:rPr lang="pt-BR" altLang="ro-RO" sz="2100" dirty="0" smtClean="0"/>
              <a:t>(+) </a:t>
            </a:r>
            <a:r>
              <a:rPr lang="pt-BR" altLang="ro-RO" sz="2100" dirty="0"/>
              <a:t>Cu</a:t>
            </a:r>
            <a:r>
              <a:rPr lang="pt-BR" altLang="ro-RO" sz="2100" baseline="30000" dirty="0"/>
              <a:t>+2 </a:t>
            </a:r>
            <a:r>
              <a:rPr lang="pt-BR" altLang="ro-RO" sz="2100" dirty="0"/>
              <a:t> + 2e-  </a:t>
            </a:r>
            <a:r>
              <a:rPr lang="ro-RO" altLang="ro-RO" sz="2100" dirty="0"/>
              <a:t>    </a:t>
            </a:r>
            <a:r>
              <a:rPr lang="pt-BR" altLang="ro-RO" sz="2100" dirty="0"/>
              <a:t> </a:t>
            </a:r>
            <a:r>
              <a:rPr lang="ro-RO" altLang="ro-RO" sz="2100" dirty="0"/>
              <a:t>   </a:t>
            </a:r>
            <a:r>
              <a:rPr lang="pt-BR" altLang="ro-RO" sz="2100" dirty="0"/>
              <a:t>Cu       </a:t>
            </a:r>
            <a:r>
              <a:rPr lang="pt-BR" altLang="ro-RO" sz="2100" dirty="0" err="1"/>
              <a:t>reducere</a:t>
            </a:r>
            <a:endParaRPr lang="ro-RO" altLang="ro-RO" sz="2100" dirty="0"/>
          </a:p>
          <a:p>
            <a:r>
              <a:rPr lang="ro-RO" altLang="ro-RO" sz="2100" dirty="0"/>
              <a:t>-------------------------------------------</a:t>
            </a:r>
          </a:p>
          <a:p>
            <a:r>
              <a:rPr lang="ro-RO" altLang="ro-RO" sz="2100" dirty="0"/>
              <a:t>Zn + Cu</a:t>
            </a:r>
            <a:r>
              <a:rPr lang="ro-RO" altLang="ro-RO" sz="2100" baseline="30000" dirty="0"/>
              <a:t>2+ </a:t>
            </a:r>
            <a:r>
              <a:rPr lang="ro-RO" altLang="ro-RO" sz="2100" dirty="0"/>
              <a:t>-&gt; Zn</a:t>
            </a:r>
            <a:r>
              <a:rPr lang="ro-RO" altLang="ro-RO" sz="2100" baseline="30000" dirty="0"/>
              <a:t>2+ </a:t>
            </a:r>
            <a:r>
              <a:rPr lang="ro-RO" altLang="ro-RO" sz="2100" dirty="0"/>
              <a:t>+ Cu</a:t>
            </a:r>
          </a:p>
          <a:p>
            <a:r>
              <a:rPr lang="ro-RO" altLang="ro-RO" sz="2100" dirty="0"/>
              <a:t>Pila Daniell se reprezinta conventional astfel:</a:t>
            </a:r>
          </a:p>
          <a:p>
            <a:r>
              <a:rPr lang="ro-RO" altLang="ro-RO" sz="1800" dirty="0"/>
              <a:t>  (-) Zn | Zn</a:t>
            </a:r>
            <a:r>
              <a:rPr lang="ro-RO" altLang="ro-RO" sz="1800" baseline="30000" dirty="0"/>
              <a:t>2+ </a:t>
            </a:r>
            <a:r>
              <a:rPr lang="ro-RO" altLang="ro-RO" sz="1800" dirty="0"/>
              <a:t>|| Cu</a:t>
            </a:r>
            <a:r>
              <a:rPr lang="ro-RO" altLang="ro-RO" sz="1800" baseline="30000" dirty="0"/>
              <a:t>2+ </a:t>
            </a:r>
            <a:r>
              <a:rPr lang="ro-RO" altLang="ro-RO" sz="1800" dirty="0"/>
              <a:t>| Cu (+)</a:t>
            </a:r>
          </a:p>
          <a:p>
            <a:endParaRPr lang="ro-RO" altLang="ro-RO" sz="1800" dirty="0"/>
          </a:p>
          <a:p>
            <a:r>
              <a:rPr lang="ro-RO" altLang="ro-RO" sz="1800" dirty="0"/>
              <a:t> </a:t>
            </a:r>
          </a:p>
          <a:p>
            <a:endParaRPr lang="ro-RO" altLang="ro-RO" sz="2100" dirty="0"/>
          </a:p>
          <a:p>
            <a:endParaRPr lang="ro-RO" altLang="ro-RO" sz="21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2052638" y="4149725"/>
            <a:ext cx="1492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3" name="Picture 8" descr="http://archivioscienze.scuola.zanichelli.it/esperto-chimica/wp-content/uploads/image/pila%20dani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3284538"/>
            <a:ext cx="5724525" cy="351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V="1">
            <a:off x="2798479" y="1819587"/>
            <a:ext cx="449138" cy="115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798479" y="2142046"/>
            <a:ext cx="44913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o-RO" altLang="en-US" smtClean="0"/>
              <a:t/>
            </a:r>
            <a:br>
              <a:rPr lang="ro-RO" altLang="en-US" smtClean="0"/>
            </a:br>
            <a:endParaRPr lang="ro-RO" altLang="en-US" smtClean="0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2555875" y="1773238"/>
            <a:ext cx="5327650" cy="228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charset="2"/>
              <a:buBlip>
                <a:blip r:embed="rId3"/>
              </a:buBlip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charset="2"/>
              <a:buBlip>
                <a:blip r:embed="rId3"/>
              </a:buBlip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charset="2"/>
              <a:buChar char="n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charset="2"/>
              <a:buBlip>
                <a:blip r:embed="rId3"/>
              </a:buBlip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charset="2"/>
              <a:buBlip>
                <a:blip r:embed="rId3"/>
              </a:buBlip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charset="2"/>
              <a:buBlip>
                <a:blip r:embed="rId3"/>
              </a:buBlip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charset="2"/>
              <a:buBlip>
                <a:blip r:embed="rId3"/>
              </a:buBlip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charset="2"/>
              <a:buBlip>
                <a:blip r:embed="rId3"/>
              </a:buBlip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ro-RO" altLang="en-US" sz="4800" b="1">
                <a:latin typeface="Calibri" charset="0"/>
              </a:rPr>
              <a:t>Pile electrochimice şi utilizările lor practice</a:t>
            </a:r>
          </a:p>
        </p:txBody>
      </p:sp>
      <p:pic>
        <p:nvPicPr>
          <p:cNvPr id="12292" name="Picture 4" descr="distillation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437063"/>
            <a:ext cx="2305050" cy="167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274638"/>
            <a:ext cx="7313613" cy="1714500"/>
          </a:xfrm>
        </p:spPr>
        <p:txBody>
          <a:bodyPr/>
          <a:lstStyle/>
          <a:p>
            <a:pPr eaLnBrk="1" hangingPunct="1">
              <a:defRPr/>
            </a:pPr>
            <a:r>
              <a:rPr lang="ro-RO" altLang="en-US" smtClean="0"/>
              <a:t>Pila </a:t>
            </a:r>
            <a:r>
              <a:rPr lang="en-US" altLang="en-US" smtClean="0"/>
              <a:t>Le</a:t>
            </a:r>
            <a:r>
              <a:rPr lang="ro-RO" altLang="en-US" smtClean="0"/>
              <a:t>c</a:t>
            </a:r>
            <a:r>
              <a:rPr lang="en-US" altLang="en-US" smtClean="0"/>
              <a:t>lanche</a:t>
            </a:r>
            <a:r>
              <a:rPr lang="ro-RO" altLang="en-US" smtClean="0"/>
              <a:t> şi </a:t>
            </a:r>
            <a:br>
              <a:rPr lang="ro-RO" altLang="en-US" smtClean="0"/>
            </a:br>
            <a:r>
              <a:rPr lang="ro-RO" altLang="en-US" smtClean="0"/>
              <a:t>Acumulatorul cu plumb</a:t>
            </a:r>
            <a:endParaRPr lang="en-US" altLang="en-US" smtClean="0"/>
          </a:p>
        </p:txBody>
      </p:sp>
      <p:pic>
        <p:nvPicPr>
          <p:cNvPr id="14339" name="Picture 14" descr="C:\Documents and Settings\costin\Desktop\pila_leclanche.jpg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0875" y="2422525"/>
            <a:ext cx="3240088" cy="3441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5" descr="C:\Chemistry\Tro Presentations\pics\ch16\16_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492375"/>
            <a:ext cx="3024187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o-RO" altLang="en-US" dirty="0" smtClean="0"/>
              <a:t>Pila</a:t>
            </a:r>
            <a:r>
              <a:rPr lang="en-US" altLang="en-US" dirty="0" smtClean="0"/>
              <a:t> Le</a:t>
            </a:r>
            <a:r>
              <a:rPr lang="ro-RO" altLang="en-US" dirty="0" smtClean="0"/>
              <a:t>c</a:t>
            </a:r>
            <a:r>
              <a:rPr lang="en-US" altLang="en-US" dirty="0" err="1" smtClean="0"/>
              <a:t>lanche</a:t>
            </a:r>
            <a:r>
              <a:rPr lang="ro-RO" altLang="en-US" dirty="0" smtClean="0"/>
              <a:t> </a:t>
            </a:r>
            <a:endParaRPr lang="en-US" altLang="en-US" dirty="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569325" cy="49244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ro-RO" altLang="en-US" dirty="0" smtClean="0"/>
              <a:t>		</a:t>
            </a:r>
            <a:r>
              <a:rPr lang="ro-RO" altLang="en-US" sz="2400" dirty="0" smtClean="0"/>
              <a:t>Este cea mai răspândită pilă primară (uscată). Anodul pilei este constituit dintr-un cilindru de zinc. În mijlocul cilindrului se află un electrod de cărbune înconjurat de dioxid de mangan (MnO</a:t>
            </a:r>
            <a:r>
              <a:rPr lang="ro-RO" altLang="en-US" sz="2400" baseline="-25000" dirty="0" smtClean="0"/>
              <a:t>2</a:t>
            </a:r>
            <a:r>
              <a:rPr lang="ro-RO" altLang="en-US" sz="2400" dirty="0" smtClean="0"/>
              <a:t>). Acest electrod constituie polul pozitiv (catodul pilei). Spaţiul dintre cei doi electrozi este umplut cu o pastă umedă formată din: clorură de amoniu (NH</a:t>
            </a:r>
            <a:r>
              <a:rPr lang="ro-RO" altLang="en-US" sz="2400" baseline="-25000" dirty="0" smtClean="0"/>
              <a:t>4</a:t>
            </a:r>
            <a:r>
              <a:rPr lang="ro-RO" altLang="en-US" sz="2400" dirty="0" smtClean="0"/>
              <a:t>Cl) sau KOH, clorură de zinc (ZnCl</a:t>
            </a:r>
            <a:r>
              <a:rPr lang="ro-RO" altLang="en-US" sz="2400" baseline="-25000" dirty="0" smtClean="0"/>
              <a:t>2</a:t>
            </a:r>
            <a:r>
              <a:rPr lang="ro-RO" altLang="en-US" sz="2400" dirty="0" smtClean="0"/>
              <a:t>), apă şi un material inert de umplutură, amidon.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ro-RO" altLang="en-US" sz="2400" dirty="0" smtClean="0"/>
              <a:t>		Pentru a evita consumarea electrodului de zinc, în urma acţiunii corozive a atmosferei, el se izolează cu un ambalaj de masă plastică. </a:t>
            </a:r>
            <a:endParaRPr lang="en-US" alt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893175" cy="706437"/>
          </a:xfrm>
        </p:spPr>
        <p:txBody>
          <a:bodyPr/>
          <a:lstStyle/>
          <a:p>
            <a:pPr eaLnBrk="1" hangingPunct="1">
              <a:defRPr/>
            </a:pPr>
            <a:r>
              <a:rPr lang="ro-RO" altLang="en-US" sz="4000" smtClean="0"/>
              <a:t>Reacţiile care au loc la electrozi sunt:</a:t>
            </a:r>
            <a:endParaRPr lang="en-US" altLang="en-US" sz="400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9144000" cy="5516562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en-US" dirty="0" smtClean="0"/>
              <a:t>		</a:t>
            </a:r>
            <a:r>
              <a:rPr lang="ro-RO" altLang="en-US" sz="2400" dirty="0" smtClean="0"/>
              <a:t>Reacţiile care au loc în pilă se prezintă prin ecuaţiile: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i="1" dirty="0" smtClean="0"/>
              <a:t>		La anod</a:t>
            </a:r>
            <a:r>
              <a:rPr lang="ro-RO" altLang="ko-KR" sz="2400" dirty="0" smtClean="0"/>
              <a:t>, are loc procesul de oxidare a zincului: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dirty="0" smtClean="0"/>
              <a:t>                 Zn → Zn</a:t>
            </a:r>
            <a:r>
              <a:rPr lang="ro-RO" altLang="ko-KR" sz="2400" baseline="30000" dirty="0" smtClean="0"/>
              <a:t>2+</a:t>
            </a:r>
            <a:r>
              <a:rPr lang="ro-RO" altLang="ko-KR" sz="2400" dirty="0" smtClean="0"/>
              <a:t> + 2e</a:t>
            </a:r>
            <a:r>
              <a:rPr lang="ro-RO" altLang="ko-KR" sz="2400" baseline="30000" dirty="0" smtClean="0"/>
              <a:t>-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i="1" dirty="0" smtClean="0"/>
              <a:t>		La catod,</a:t>
            </a:r>
            <a:r>
              <a:rPr lang="ro-RO" altLang="ko-KR" sz="2400" dirty="0" smtClean="0"/>
              <a:t> procesul este mai complex. Ionii H</a:t>
            </a:r>
            <a:r>
              <a:rPr lang="ro-RO" altLang="ko-KR" sz="2400" baseline="30000" dirty="0" smtClean="0"/>
              <a:t>+</a:t>
            </a:r>
            <a:r>
              <a:rPr lang="ro-RO" altLang="ko-KR" sz="2400" dirty="0" smtClean="0"/>
              <a:t>, cedaţi de ionii NH</a:t>
            </a:r>
            <a:r>
              <a:rPr lang="ro-RO" altLang="ko-KR" sz="2400" baseline="-25000" dirty="0" smtClean="0"/>
              <a:t>4</a:t>
            </a:r>
            <a:r>
              <a:rPr lang="ro-RO" altLang="ko-KR" sz="2400" baseline="30000" dirty="0" smtClean="0"/>
              <a:t>+</a:t>
            </a:r>
            <a:r>
              <a:rPr lang="ro-RO" altLang="ko-KR" sz="2400" dirty="0" smtClean="0"/>
              <a:t>, sunt reduşi la atomi de hidrogen care sunt oxidaţi la apă de dioxidul de mangan.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dirty="0" smtClean="0"/>
              <a:t>           2NH</a:t>
            </a:r>
            <a:r>
              <a:rPr lang="en-US" altLang="ko-KR" sz="2400" baseline="-25000" dirty="0"/>
              <a:t>4</a:t>
            </a:r>
            <a:r>
              <a:rPr lang="ro-RO" altLang="ko-KR" sz="2400" baseline="30000" dirty="0" smtClean="0"/>
              <a:t>+</a:t>
            </a:r>
            <a:r>
              <a:rPr lang="ro-RO" altLang="ko-KR" sz="2400" dirty="0" smtClean="0"/>
              <a:t> + 2 MnO</a:t>
            </a:r>
            <a:r>
              <a:rPr lang="ro-RO" altLang="ko-KR" sz="2400" baseline="-25000" dirty="0" smtClean="0"/>
              <a:t>2</a:t>
            </a:r>
            <a:r>
              <a:rPr lang="ro-RO" altLang="ko-KR" sz="2400" dirty="0" smtClean="0"/>
              <a:t> + 2e- → Mn</a:t>
            </a:r>
            <a:r>
              <a:rPr lang="ro-RO" altLang="ko-KR" sz="2400" baseline="-25000" dirty="0" smtClean="0"/>
              <a:t>2</a:t>
            </a:r>
            <a:r>
              <a:rPr lang="ro-RO" altLang="ko-KR" sz="2400" dirty="0" smtClean="0"/>
              <a:t>O</a:t>
            </a:r>
            <a:r>
              <a:rPr lang="ro-RO" altLang="ko-KR" sz="2400" baseline="-25000" dirty="0" smtClean="0"/>
              <a:t>3</a:t>
            </a:r>
            <a:r>
              <a:rPr lang="ro-RO" altLang="ko-KR" sz="2400" dirty="0" smtClean="0"/>
              <a:t> + H</a:t>
            </a:r>
            <a:r>
              <a:rPr lang="ro-RO" altLang="ko-KR" sz="2400" baseline="-25000" dirty="0" smtClean="0"/>
              <a:t>2</a:t>
            </a:r>
            <a:r>
              <a:rPr lang="ro-RO" altLang="ko-KR" sz="2400" dirty="0" smtClean="0"/>
              <a:t>O + 2NH</a:t>
            </a:r>
            <a:r>
              <a:rPr lang="ro-RO" altLang="ko-KR" sz="2400" baseline="-25000" dirty="0" smtClean="0"/>
              <a:t>3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dirty="0" smtClean="0"/>
              <a:t>		Tensiunea electromotoare maximă este de 1,5 V.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dirty="0" smtClean="0"/>
              <a:t>    Reprezentarea pilei: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ko-KR" sz="2400" dirty="0" smtClean="0"/>
              <a:t>          (-) Zn</a:t>
            </a:r>
            <a:r>
              <a:rPr lang="ro-RO" altLang="ko-KR" sz="2400" dirty="0" smtClean="0">
                <a:sym typeface="Symbol" panose="05050102010706020507" pitchFamily="18" charset="2"/>
              </a:rPr>
              <a:t></a:t>
            </a:r>
            <a:r>
              <a:rPr lang="ro-RO" altLang="ko-KR" sz="2400" dirty="0" smtClean="0"/>
              <a:t>ZnCl</a:t>
            </a:r>
            <a:r>
              <a:rPr lang="ro-RO" altLang="ko-KR" sz="2400" baseline="-25000" dirty="0" smtClean="0"/>
              <a:t>2</a:t>
            </a:r>
            <a:r>
              <a:rPr lang="ro-RO" altLang="ko-KR" sz="2400" dirty="0" smtClean="0"/>
              <a:t>, NH</a:t>
            </a:r>
            <a:r>
              <a:rPr lang="ro-RO" altLang="ko-KR" sz="2400" baseline="-25000" dirty="0" smtClean="0"/>
              <a:t>4</a:t>
            </a:r>
            <a:r>
              <a:rPr lang="ro-RO" altLang="ko-KR" sz="2400" dirty="0" smtClean="0"/>
              <a:t>Cl, gel</a:t>
            </a:r>
            <a:r>
              <a:rPr lang="ro-RO" altLang="ko-KR" sz="2400" dirty="0" smtClean="0">
                <a:sym typeface="Symbol" panose="05050102010706020507" pitchFamily="18" charset="2"/>
              </a:rPr>
              <a:t></a:t>
            </a:r>
            <a:r>
              <a:rPr lang="ro-RO" altLang="ko-KR" sz="2400" dirty="0" smtClean="0"/>
              <a:t>MnO</a:t>
            </a:r>
            <a:r>
              <a:rPr lang="ro-RO" altLang="ko-KR" sz="2400" baseline="-25000" dirty="0" smtClean="0"/>
              <a:t>2</a:t>
            </a:r>
            <a:r>
              <a:rPr lang="ro-RO" altLang="ko-KR" sz="2400" dirty="0" smtClean="0"/>
              <a:t>, C(grafit) (+)</a:t>
            </a:r>
            <a:endParaRPr lang="en-US" altLang="en-US" sz="24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o-RO" altLang="en-US" smtClean="0"/>
              <a:t>Utilizări</a:t>
            </a:r>
            <a:endParaRPr lang="en-US" alt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233362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ro-RO" altLang="en-US" dirty="0" smtClean="0"/>
              <a:t>		Alimentarea lanternelor de buzunar, a aparatelor de radio </a:t>
            </a:r>
            <a:r>
              <a:rPr lang="en-US" altLang="en-US" dirty="0" smtClean="0"/>
              <a:t>,</a:t>
            </a:r>
            <a:r>
              <a:rPr lang="ro-RO" altLang="en-US" dirty="0" smtClean="0"/>
              <a:t>tranzistorizate, a instalaţiilor de semnalizare etc.</a:t>
            </a:r>
            <a:endParaRPr lang="en-US" altLang="en-US" dirty="0" smtClean="0"/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05263"/>
            <a:ext cx="259238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149725"/>
            <a:ext cx="2665413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7" descr="CFS-B15_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076700"/>
            <a:ext cx="25209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o-RO" altLang="en-US" smtClean="0"/>
              <a:t>Acumulatorul cu plumb</a:t>
            </a:r>
            <a:endParaRPr lang="en-US" alt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ro-RO" altLang="en-US" sz="2400" dirty="0"/>
              <a:t>		Este o pila cu electrolit lichid realizat pentru prima oara, în anul 1859, de inginerul francez Gaston Planté. 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ro-RO" altLang="en-US" sz="2400" dirty="0"/>
              <a:t>		Electrodul negativ (anodul) este format dintr-un grătar de plumb cu ochiurile umplute cu plumb spongios, iar electrodul pozitiv (catodul) este construit tot dintr-un grătar de plumb cu ochiurile umplute cu dioxid de plumb. Electrolitul este acid sulfuric de concentraţie 38% </a:t>
            </a:r>
            <a:r>
              <a:rPr lang="ro-RO" altLang="en-US" sz="2400" dirty="0" smtClean="0"/>
              <a:t>.        (</a:t>
            </a:r>
            <a:r>
              <a:rPr lang="el-GR" altLang="en-US" sz="2400" dirty="0">
                <a:ea typeface="Arial" charset="0"/>
                <a:cs typeface="Arial" charset="0"/>
              </a:rPr>
              <a:t>ρ</a:t>
            </a:r>
            <a:r>
              <a:rPr lang="ro-RO" altLang="en-US" sz="2400" dirty="0"/>
              <a:t> = 1,29 g/cm</a:t>
            </a:r>
            <a:r>
              <a:rPr lang="ro-RO" altLang="en-US" sz="2400" baseline="30000" dirty="0"/>
              <a:t>3</a:t>
            </a:r>
            <a:r>
              <a:rPr lang="ro-RO" altLang="en-US" sz="2400" dirty="0"/>
              <a:t> ) pentru acumulatorul încărcat.</a:t>
            </a:r>
            <a:r>
              <a:rPr lang="ro-RO" altLang="en-US" dirty="0"/>
              <a:t> </a:t>
            </a:r>
            <a:endParaRPr lang="en-US" altLang="en-US" dirty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8964613" cy="777875"/>
          </a:xfrm>
        </p:spPr>
        <p:txBody>
          <a:bodyPr/>
          <a:lstStyle/>
          <a:p>
            <a:pPr eaLnBrk="1" hangingPunct="1">
              <a:defRPr/>
            </a:pPr>
            <a:r>
              <a:rPr lang="ro-RO" altLang="en-US" sz="4000" smtClean="0"/>
              <a:t>Reacţiile care au loc la electrozi sunt:</a:t>
            </a:r>
            <a:endParaRPr lang="en-US" altLang="en-US" sz="400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6975"/>
            <a:ext cx="8640763" cy="5040313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ro-RO" altLang="en-US"/>
              <a:t>		</a:t>
            </a:r>
            <a:r>
              <a:rPr lang="ro-RO" altLang="en-US" sz="2400"/>
              <a:t>In timpul funcţionarii acumulatorului, când acesta debitează curent electric, la cei doi electrozi au loc procesele care pot fi reprezentate prin ecuaţiile:</a:t>
            </a:r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     	 la anod (-): Pb</a:t>
            </a:r>
            <a:r>
              <a:rPr lang="en-US" altLang="en-US" sz="2400"/>
              <a:t>(s)</a:t>
            </a:r>
            <a:r>
              <a:rPr lang="ro-RO" altLang="en-US" sz="2400"/>
              <a:t> + SO</a:t>
            </a:r>
            <a:r>
              <a:rPr lang="ro-RO" altLang="en-US" sz="2400" baseline="-25000"/>
              <a:t>4</a:t>
            </a:r>
            <a:r>
              <a:rPr lang="ro-RO" altLang="en-US" sz="2400" baseline="30000"/>
              <a:t>2-</a:t>
            </a:r>
            <a:r>
              <a:rPr lang="en-US" altLang="en-US" sz="2400"/>
              <a:t>(aq)</a:t>
            </a:r>
            <a:r>
              <a:rPr lang="ro-RO" altLang="en-US" sz="2400"/>
              <a:t> </a:t>
            </a:r>
            <a:r>
              <a:rPr lang="ro-RO" altLang="en-US" sz="2400">
                <a:ea typeface="Arial" charset="0"/>
                <a:cs typeface="Arial" charset="0"/>
              </a:rPr>
              <a:t>→</a:t>
            </a:r>
            <a:r>
              <a:rPr lang="ro-RO" altLang="en-US" sz="2400"/>
              <a:t>   PbSO</a:t>
            </a:r>
            <a:r>
              <a:rPr lang="ro-RO" altLang="en-US" sz="2400" baseline="-25000"/>
              <a:t>4</a:t>
            </a:r>
            <a:r>
              <a:rPr lang="en-US" altLang="en-US" sz="2400"/>
              <a:t>(s)</a:t>
            </a:r>
            <a:r>
              <a:rPr lang="ro-RO" altLang="en-US" sz="2400"/>
              <a:t>+2e</a:t>
            </a:r>
            <a:r>
              <a:rPr lang="ro-RO" altLang="en-US" sz="2400" baseline="30000"/>
              <a:t>-</a:t>
            </a:r>
            <a:r>
              <a:rPr lang="ro-RO" altLang="en-US" sz="2400"/>
              <a:t> </a:t>
            </a:r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      	 la catod (+) : PbO</a:t>
            </a:r>
            <a:r>
              <a:rPr lang="ro-RO" altLang="en-US" sz="2400" baseline="-25000"/>
              <a:t>2</a:t>
            </a:r>
            <a:r>
              <a:rPr lang="en-US" altLang="en-US" sz="2400"/>
              <a:t>(s)</a:t>
            </a:r>
            <a:r>
              <a:rPr lang="ro-RO" altLang="en-US" sz="2400"/>
              <a:t>+ SO</a:t>
            </a:r>
            <a:r>
              <a:rPr lang="ro-RO" altLang="en-US" sz="2400" baseline="-25000"/>
              <a:t>4</a:t>
            </a:r>
            <a:r>
              <a:rPr lang="ro-RO" altLang="en-US" sz="2400" baseline="30000"/>
              <a:t>2-</a:t>
            </a:r>
            <a:r>
              <a:rPr lang="en-US" altLang="en-US" sz="2400"/>
              <a:t>(aq)</a:t>
            </a:r>
            <a:r>
              <a:rPr lang="ro-RO" altLang="en-US" sz="2400"/>
              <a:t>+ 4H</a:t>
            </a:r>
            <a:r>
              <a:rPr lang="ro-RO" altLang="en-US" sz="2400" baseline="30000"/>
              <a:t>+</a:t>
            </a:r>
            <a:r>
              <a:rPr lang="ro-RO" altLang="en-US" sz="2400"/>
              <a:t> </a:t>
            </a:r>
            <a:r>
              <a:rPr lang="en-US" altLang="en-US" sz="2400"/>
              <a:t>(aq)</a:t>
            </a:r>
            <a:r>
              <a:rPr lang="ro-RO" altLang="en-US" sz="2400"/>
              <a:t>+2e</a:t>
            </a:r>
            <a:r>
              <a:rPr lang="ro-RO" altLang="en-US" sz="2400" baseline="30000"/>
              <a:t>-</a:t>
            </a:r>
            <a:r>
              <a:rPr lang="ro-RO" altLang="en-US" sz="2400"/>
              <a:t> </a:t>
            </a:r>
            <a:r>
              <a:rPr lang="ro-RO" altLang="en-US" sz="2400">
                <a:ea typeface="Arial" charset="0"/>
                <a:cs typeface="Arial" charset="0"/>
              </a:rPr>
              <a:t>→</a:t>
            </a:r>
            <a:r>
              <a:rPr lang="ro-RO" altLang="en-US" sz="2400"/>
              <a:t>  </a:t>
            </a:r>
            <a:r>
              <a:rPr lang="en-US" altLang="en-US" sz="2400"/>
              <a:t>							</a:t>
            </a:r>
            <a:r>
              <a:rPr lang="ro-RO" altLang="en-US" sz="2400"/>
              <a:t>PbSO</a:t>
            </a:r>
            <a:r>
              <a:rPr lang="ro-RO" altLang="en-US" sz="2400" baseline="-25000"/>
              <a:t>4</a:t>
            </a:r>
            <a:r>
              <a:rPr lang="ro-RO" altLang="en-US" sz="2400"/>
              <a:t> </a:t>
            </a:r>
            <a:r>
              <a:rPr lang="en-US" altLang="en-US" sz="2400"/>
              <a:t>(s)</a:t>
            </a:r>
            <a:r>
              <a:rPr lang="ro-RO" altLang="en-US" sz="2400"/>
              <a:t>+ 2H</a:t>
            </a:r>
            <a:r>
              <a:rPr lang="ro-RO" altLang="en-US" sz="2400" baseline="-25000"/>
              <a:t>2</a:t>
            </a:r>
            <a:r>
              <a:rPr lang="ro-RO" altLang="en-US" sz="2400"/>
              <a:t>O</a:t>
            </a:r>
            <a:r>
              <a:rPr lang="en-US" altLang="en-US" sz="2400"/>
              <a:t>(l)</a:t>
            </a:r>
            <a:endParaRPr lang="ro-RO" altLang="en-US" sz="2400" b="1" i="1"/>
          </a:p>
          <a:p>
            <a:pPr eaLnBrk="1" hangingPunct="1">
              <a:buFont typeface="Wingdings" charset="2"/>
              <a:buNone/>
            </a:pPr>
            <a:r>
              <a:rPr lang="ro-RO" altLang="en-US" sz="2400" b="1" i="1"/>
              <a:t>     	Reacţia globala este:</a:t>
            </a:r>
            <a:endParaRPr lang="ro-RO" altLang="en-US" sz="2400"/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  Pb</a:t>
            </a:r>
            <a:r>
              <a:rPr lang="en-US" altLang="en-US" sz="2400"/>
              <a:t>(s) </a:t>
            </a:r>
            <a:r>
              <a:rPr lang="ro-RO" altLang="en-US" sz="2400"/>
              <a:t>+</a:t>
            </a:r>
            <a:r>
              <a:rPr lang="en-US" altLang="en-US" sz="2400"/>
              <a:t> </a:t>
            </a:r>
            <a:r>
              <a:rPr lang="ro-RO" altLang="en-US" sz="2400"/>
              <a:t>PbO</a:t>
            </a:r>
            <a:r>
              <a:rPr lang="ro-RO" altLang="en-US" sz="2400" baseline="-25000"/>
              <a:t>2</a:t>
            </a:r>
            <a:r>
              <a:rPr lang="en-US" altLang="en-US" sz="2400"/>
              <a:t>(s)</a:t>
            </a:r>
            <a:r>
              <a:rPr lang="ro-RO" altLang="en-US" sz="2400"/>
              <a:t>+4H</a:t>
            </a:r>
            <a:r>
              <a:rPr lang="ro-RO" altLang="en-US" sz="2400" baseline="30000"/>
              <a:t>+</a:t>
            </a:r>
            <a:r>
              <a:rPr lang="en-US" altLang="en-US" sz="2400"/>
              <a:t>(aq)</a:t>
            </a:r>
            <a:r>
              <a:rPr lang="ro-RO" altLang="en-US" sz="2400"/>
              <a:t>+ 2SO</a:t>
            </a:r>
            <a:r>
              <a:rPr lang="ro-RO" altLang="en-US" sz="2400" baseline="-25000"/>
              <a:t>4</a:t>
            </a:r>
            <a:r>
              <a:rPr lang="ro-RO" altLang="en-US" sz="2400" baseline="30000"/>
              <a:t>2-</a:t>
            </a:r>
            <a:r>
              <a:rPr lang="en-US" altLang="en-US" sz="2400"/>
              <a:t>(aq)</a:t>
            </a:r>
            <a:r>
              <a:rPr lang="ro-RO" altLang="en-US" sz="2400">
                <a:ea typeface="Arial" charset="0"/>
                <a:cs typeface="Arial" charset="0"/>
              </a:rPr>
              <a:t>→</a:t>
            </a:r>
            <a:r>
              <a:rPr lang="ro-RO" altLang="en-US" sz="2400"/>
              <a:t>2PbSO</a:t>
            </a:r>
            <a:r>
              <a:rPr lang="ro-RO" altLang="en-US" sz="2400" baseline="-25000"/>
              <a:t>4</a:t>
            </a:r>
            <a:r>
              <a:rPr lang="en-US" altLang="en-US" sz="2400"/>
              <a:t>(s)</a:t>
            </a:r>
            <a:r>
              <a:rPr lang="ro-RO" altLang="en-US" sz="2400"/>
              <a:t>+2H</a:t>
            </a:r>
            <a:r>
              <a:rPr lang="ro-RO" altLang="en-US" sz="2400" baseline="-25000"/>
              <a:t>2</a:t>
            </a:r>
            <a:r>
              <a:rPr lang="ro-RO" altLang="en-US" sz="2400"/>
              <a:t>O</a:t>
            </a:r>
            <a:r>
              <a:rPr lang="en-US" altLang="en-US" sz="2400"/>
              <a:t>(l)</a:t>
            </a:r>
            <a:endParaRPr lang="ro-RO" altLang="en-US" sz="2400"/>
          </a:p>
          <a:p>
            <a:pPr eaLnBrk="1" hangingPunct="1">
              <a:buFont typeface="Wingdings" charset="2"/>
              <a:buNone/>
            </a:pPr>
            <a:r>
              <a:rPr lang="en-US" altLang="en-US" sz="2400"/>
              <a:t>		</a:t>
            </a:r>
            <a:r>
              <a:rPr lang="ro-RO" altLang="en-US" sz="2400"/>
              <a:t>sau </a:t>
            </a:r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    </a:t>
            </a:r>
            <a:r>
              <a:rPr lang="en-US" altLang="en-US" sz="2400"/>
              <a:t>		</a:t>
            </a:r>
            <a:r>
              <a:rPr lang="ro-RO" altLang="en-US" sz="2400"/>
              <a:t> Pb + PbO + 2H</a:t>
            </a:r>
            <a:r>
              <a:rPr lang="ro-RO" altLang="en-US" sz="2400" baseline="-25000"/>
              <a:t>2</a:t>
            </a:r>
            <a:r>
              <a:rPr lang="ro-RO" altLang="en-US" sz="2400"/>
              <a:t>SO</a:t>
            </a:r>
            <a:r>
              <a:rPr lang="ro-RO" altLang="en-US" sz="2400" baseline="-25000"/>
              <a:t>4</a:t>
            </a:r>
            <a:r>
              <a:rPr lang="ro-RO" altLang="en-US" sz="2400"/>
              <a:t> → 2PbSO</a:t>
            </a:r>
            <a:r>
              <a:rPr lang="ro-RO" altLang="en-US" sz="2400" baseline="-25000"/>
              <a:t>4</a:t>
            </a:r>
            <a:r>
              <a:rPr lang="ro-RO" altLang="en-US" sz="2400"/>
              <a:t> + 2H</a:t>
            </a:r>
            <a:r>
              <a:rPr lang="ro-RO" altLang="en-US" sz="2400" baseline="-25000"/>
              <a:t>2</a:t>
            </a:r>
            <a:r>
              <a:rPr lang="ro-RO" altLang="en-US" sz="2400"/>
              <a:t>O</a:t>
            </a:r>
            <a:endParaRPr lang="en-US" altLang="en-US" sz="240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08737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US" altLang="en-US" sz="2400"/>
              <a:t>		</a:t>
            </a:r>
            <a:r>
              <a:rPr lang="ro-RO" altLang="en-US" sz="2400"/>
              <a:t>Tensiunea electromotore a acumulatorului cu plumb este de aproximativ 2V şi rămâne practic constantă în tot timpul funcţionării.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sz="2400"/>
              <a:t>		</a:t>
            </a:r>
            <a:r>
              <a:rPr lang="ro-RO" altLang="en-US" sz="2400"/>
              <a:t>În practică se utilizează baterii formate din 3 sau 6 celule legate în serie, pentru a obţine o tensiune de 6V sau 12V.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sz="2400"/>
              <a:t>		</a:t>
            </a:r>
            <a:r>
              <a:rPr lang="ro-RO" altLang="en-US" sz="2400"/>
              <a:t>Când tensiunea scade (la 1,8 V) acumulatorul trebuie încărcat, altfel se degradează.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sz="2400"/>
              <a:t>		</a:t>
            </a:r>
            <a:r>
              <a:rPr lang="ro-RO" altLang="en-US" sz="2400"/>
              <a:t>Acumulatorul poate fi reîncărcat prin conectarea acestuia la o sursa de curent continuu astfel încât curentul debitat de sursa sa aibă sens opus celui debitat de acumulator; la electrozi se produc astfel reacţiile inverse celor indicate.</a:t>
            </a:r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	</a:t>
            </a:r>
            <a:r>
              <a:rPr lang="en-US" altLang="en-US" sz="2400"/>
              <a:t>		</a:t>
            </a:r>
            <a:r>
              <a:rPr lang="ro-RO" altLang="en-US" sz="2400"/>
              <a:t>2PbSO</a:t>
            </a:r>
            <a:r>
              <a:rPr lang="ro-RO" altLang="en-US" sz="2400" baseline="-25000"/>
              <a:t>4</a:t>
            </a:r>
            <a:r>
              <a:rPr lang="ro-RO" altLang="en-US" sz="2400"/>
              <a:t> + 2H</a:t>
            </a:r>
            <a:r>
              <a:rPr lang="ro-RO" altLang="en-US" sz="2400" baseline="-25000"/>
              <a:t>2</a:t>
            </a:r>
            <a:r>
              <a:rPr lang="ro-RO" altLang="en-US" sz="2400"/>
              <a:t>O → Pb + PbO</a:t>
            </a:r>
            <a:r>
              <a:rPr lang="ro-RO" altLang="en-US" sz="2400" baseline="-25000"/>
              <a:t>2</a:t>
            </a:r>
            <a:r>
              <a:rPr lang="ro-RO" altLang="en-US" sz="2400"/>
              <a:t> + 2H</a:t>
            </a:r>
            <a:r>
              <a:rPr lang="ro-RO" altLang="en-US" sz="2400" baseline="-25000"/>
              <a:t>2</a:t>
            </a:r>
            <a:r>
              <a:rPr lang="ro-RO" altLang="en-US" sz="2400"/>
              <a:t>SO</a:t>
            </a:r>
            <a:r>
              <a:rPr lang="ro-RO" altLang="en-US" sz="2400" baseline="-25000"/>
              <a:t>4</a:t>
            </a:r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	</a:t>
            </a:r>
            <a:r>
              <a:rPr lang="en-US" altLang="en-US" sz="2400"/>
              <a:t>	</a:t>
            </a:r>
            <a:r>
              <a:rPr lang="ro-RO" altLang="en-US" sz="2400"/>
              <a:t>Simbolul pilei electrochimice este:</a:t>
            </a:r>
          </a:p>
          <a:p>
            <a:pPr eaLnBrk="1" hangingPunct="1">
              <a:buFont typeface="Wingdings" charset="2"/>
              <a:buNone/>
            </a:pPr>
            <a:r>
              <a:rPr lang="ro-RO" altLang="en-US" sz="2400"/>
              <a:t>		</a:t>
            </a:r>
            <a:r>
              <a:rPr lang="en-US" altLang="en-US" sz="2400"/>
              <a:t>	</a:t>
            </a:r>
            <a:r>
              <a:rPr lang="ro-RO" altLang="en-US" sz="2400"/>
              <a:t>(-) Pb │H</a:t>
            </a:r>
            <a:r>
              <a:rPr lang="ro-RO" altLang="en-US" sz="2400" baseline="-25000"/>
              <a:t>2</a:t>
            </a:r>
            <a:r>
              <a:rPr lang="ro-RO" altLang="en-US" sz="2400"/>
              <a:t>SO</a:t>
            </a:r>
            <a:r>
              <a:rPr lang="ro-RO" altLang="en-US" sz="2400" baseline="-25000"/>
              <a:t>4</a:t>
            </a:r>
            <a:r>
              <a:rPr lang="ro-RO" altLang="en-US" sz="2400"/>
              <a:t> </a:t>
            </a:r>
            <a:r>
              <a:rPr lang="ro-RO" altLang="en-US" sz="2400">
                <a:ea typeface="Arial" charset="0"/>
                <a:cs typeface="Arial" charset="0"/>
              </a:rPr>
              <a:t>│</a:t>
            </a:r>
            <a:r>
              <a:rPr lang="ro-RO" altLang="en-US" sz="2400"/>
              <a:t>PbO</a:t>
            </a:r>
            <a:r>
              <a:rPr lang="ro-RO" altLang="en-US" sz="2400" baseline="-25000"/>
              <a:t>2</a:t>
            </a:r>
            <a:r>
              <a:rPr lang="ro-RO" altLang="en-US" sz="2400"/>
              <a:t> (+)</a:t>
            </a:r>
            <a:r>
              <a:rPr lang="en-US" altLang="en-US" sz="2400"/>
              <a:t> 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Şablon formă cu o persoană care scrie">
  <a:themeElements>
    <a:clrScheme name="Şablon formă cu o persoană care scrie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Şablon formă cu o persoană care scri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Şablon formă cu o persoană care scr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Şablon formă cu o persoană care scr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Şablon formă cu o persoană care scr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Şablon formă cu o persoană care scr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Şablon formă cu o persoană care scr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Şablon formă cu o persoană care scr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Şablon formă cu o persoană care scr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Şablon formă cu o persoană care scr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Şablon formă cu o persoană care scr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Şablon formă cu o persoană care scr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Şablon formă cu o persoană care scr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Şablon formă cu o persoană care scr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uncte digitale">
  <a:themeElements>
    <a:clrScheme name="Puncte digitale 2">
      <a:dk1>
        <a:srgbClr val="5B5B89"/>
      </a:dk1>
      <a:lt1>
        <a:srgbClr val="FFFFFF"/>
      </a:lt1>
      <a:dk2>
        <a:srgbClr val="666699"/>
      </a:dk2>
      <a:lt2>
        <a:srgbClr val="DFDEF6"/>
      </a:lt2>
      <a:accent1>
        <a:srgbClr val="6666FF"/>
      </a:accent1>
      <a:accent2>
        <a:srgbClr val="52527C"/>
      </a:accent2>
      <a:accent3>
        <a:srgbClr val="B8B8CA"/>
      </a:accent3>
      <a:accent4>
        <a:srgbClr val="DADADA"/>
      </a:accent4>
      <a:accent5>
        <a:srgbClr val="B8B8FF"/>
      </a:accent5>
      <a:accent6>
        <a:srgbClr val="494970"/>
      </a:accent6>
      <a:hlink>
        <a:srgbClr val="9999FF"/>
      </a:hlink>
      <a:folHlink>
        <a:srgbClr val="CCCCFF"/>
      </a:folHlink>
    </a:clrScheme>
    <a:fontScheme name="Puncte digita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uncte digitale 1">
        <a:dk1>
          <a:srgbClr val="00008A"/>
        </a:dk1>
        <a:lt1>
          <a:srgbClr val="FFFFFF"/>
        </a:lt1>
        <a:dk2>
          <a:srgbClr val="000099"/>
        </a:dk2>
        <a:lt2>
          <a:srgbClr val="FFFFFF"/>
        </a:lt2>
        <a:accent1>
          <a:srgbClr val="0099FF"/>
        </a:accent1>
        <a:accent2>
          <a:srgbClr val="00007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6E"/>
        </a:accent6>
        <a:hlink>
          <a:srgbClr val="EAEAEA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cte digitale 2">
        <a:dk1>
          <a:srgbClr val="5B5B89"/>
        </a:dk1>
        <a:lt1>
          <a:srgbClr val="FFFFFF"/>
        </a:lt1>
        <a:dk2>
          <a:srgbClr val="666699"/>
        </a:dk2>
        <a:lt2>
          <a:srgbClr val="DFDEF6"/>
        </a:lt2>
        <a:accent1>
          <a:srgbClr val="6666FF"/>
        </a:accent1>
        <a:accent2>
          <a:srgbClr val="52527C"/>
        </a:accent2>
        <a:accent3>
          <a:srgbClr val="B8B8CA"/>
        </a:accent3>
        <a:accent4>
          <a:srgbClr val="DADADA"/>
        </a:accent4>
        <a:accent5>
          <a:srgbClr val="B8B8FF"/>
        </a:accent5>
        <a:accent6>
          <a:srgbClr val="494970"/>
        </a:accent6>
        <a:hlink>
          <a:srgbClr val="9999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cte digitale 3">
        <a:dk1>
          <a:srgbClr val="70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6000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56000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cte digitale 4">
        <a:dk1>
          <a:srgbClr val="000000"/>
        </a:dk1>
        <a:lt1>
          <a:srgbClr val="FDEB9D"/>
        </a:lt1>
        <a:dk2>
          <a:srgbClr val="000000"/>
        </a:dk2>
        <a:lt2>
          <a:srgbClr val="E0CE82"/>
        </a:lt2>
        <a:accent1>
          <a:srgbClr val="EAEAEA"/>
        </a:accent1>
        <a:accent2>
          <a:srgbClr val="C2B476"/>
        </a:accent2>
        <a:accent3>
          <a:srgbClr val="FEF3CC"/>
        </a:accent3>
        <a:accent4>
          <a:srgbClr val="000000"/>
        </a:accent4>
        <a:accent5>
          <a:srgbClr val="F3F3F3"/>
        </a:accent5>
        <a:accent6>
          <a:srgbClr val="B0A36A"/>
        </a:accent6>
        <a:hlink>
          <a:srgbClr val="A47900"/>
        </a:hlink>
        <a:folHlink>
          <a:srgbClr val="8C8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ncte digitale 5">
        <a:dk1>
          <a:srgbClr val="5B5E52"/>
        </a:dk1>
        <a:lt1>
          <a:srgbClr val="FFFFFF"/>
        </a:lt1>
        <a:dk2>
          <a:srgbClr val="686B5D"/>
        </a:dk2>
        <a:lt2>
          <a:srgbClr val="CCD5C7"/>
        </a:lt2>
        <a:accent1>
          <a:srgbClr val="809EA8"/>
        </a:accent1>
        <a:accent2>
          <a:srgbClr val="4F5147"/>
        </a:accent2>
        <a:accent3>
          <a:srgbClr val="B9BAB6"/>
        </a:accent3>
        <a:accent4>
          <a:srgbClr val="DADADA"/>
        </a:accent4>
        <a:accent5>
          <a:srgbClr val="C0CCD1"/>
        </a:accent5>
        <a:accent6>
          <a:srgbClr val="47493F"/>
        </a:accent6>
        <a:hlink>
          <a:srgbClr val="AAA854"/>
        </a:hlink>
        <a:folHlink>
          <a:srgbClr val="E1D09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cte digitale 6">
        <a:dk1>
          <a:srgbClr val="46532B"/>
        </a:dk1>
        <a:lt1>
          <a:srgbClr val="FFFFFF"/>
        </a:lt1>
        <a:dk2>
          <a:srgbClr val="4E5D31"/>
        </a:dk2>
        <a:lt2>
          <a:srgbClr val="FFFFCC"/>
        </a:lt2>
        <a:accent1>
          <a:srgbClr val="8F8C00"/>
        </a:accent1>
        <a:accent2>
          <a:srgbClr val="424F29"/>
        </a:accent2>
        <a:accent3>
          <a:srgbClr val="B2B6AD"/>
        </a:accent3>
        <a:accent4>
          <a:srgbClr val="DADADA"/>
        </a:accent4>
        <a:accent5>
          <a:srgbClr val="C6C5AA"/>
        </a:accent5>
        <a:accent6>
          <a:srgbClr val="3B4724"/>
        </a:accent6>
        <a:hlink>
          <a:srgbClr val="33CC33"/>
        </a:hlink>
        <a:folHlink>
          <a:srgbClr val="00A1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cte digitale 7">
        <a:dk1>
          <a:srgbClr val="007673"/>
        </a:dk1>
        <a:lt1>
          <a:srgbClr val="FFFFFF"/>
        </a:lt1>
        <a:dk2>
          <a:srgbClr val="008080"/>
        </a:dk2>
        <a:lt2>
          <a:srgbClr val="FFFF99"/>
        </a:lt2>
        <a:accent1>
          <a:srgbClr val="33CCCC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005A58"/>
        </a:accent6>
        <a:hlink>
          <a:srgbClr val="FFCC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ncte digitale 8">
        <a:dk1>
          <a:srgbClr val="000000"/>
        </a:dk1>
        <a:lt1>
          <a:srgbClr val="E6F8F4"/>
        </a:lt1>
        <a:dk2>
          <a:srgbClr val="000000"/>
        </a:dk2>
        <a:lt2>
          <a:srgbClr val="C5DBD6"/>
        </a:lt2>
        <a:accent1>
          <a:srgbClr val="CCFF99"/>
        </a:accent1>
        <a:accent2>
          <a:srgbClr val="ACBAB7"/>
        </a:accent2>
        <a:accent3>
          <a:srgbClr val="F0FBF8"/>
        </a:accent3>
        <a:accent4>
          <a:srgbClr val="000000"/>
        </a:accent4>
        <a:accent5>
          <a:srgbClr val="E2FFCA"/>
        </a:accent5>
        <a:accent6>
          <a:srgbClr val="9BA8A6"/>
        </a:accent6>
        <a:hlink>
          <a:srgbClr val="00808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ncte digitale 9">
        <a:dk1>
          <a:srgbClr val="000000"/>
        </a:dk1>
        <a:lt1>
          <a:srgbClr val="EAEAEA"/>
        </a:lt1>
        <a:dk2>
          <a:srgbClr val="000000"/>
        </a:dk2>
        <a:lt2>
          <a:srgbClr val="D1D1D1"/>
        </a:lt2>
        <a:accent1>
          <a:srgbClr val="CCECFF"/>
        </a:accent1>
        <a:accent2>
          <a:srgbClr val="B2B2B2"/>
        </a:accent2>
        <a:accent3>
          <a:srgbClr val="F3F3F3"/>
        </a:accent3>
        <a:accent4>
          <a:srgbClr val="000000"/>
        </a:accent4>
        <a:accent5>
          <a:srgbClr val="E2F4FF"/>
        </a:accent5>
        <a:accent6>
          <a:srgbClr val="A1A1A1"/>
        </a:accent6>
        <a:hlink>
          <a:srgbClr val="7200E4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995</TotalTime>
  <Words>93</Words>
  <Application>Microsoft Office PowerPoint</Application>
  <PresentationFormat>On-screen Show (4:3)</PresentationFormat>
  <Paragraphs>54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Georgia</vt:lpstr>
      <vt:lpstr>Symbol</vt:lpstr>
      <vt:lpstr>Wingdings</vt:lpstr>
      <vt:lpstr>Şablon formă cu o persoană care scrie</vt:lpstr>
      <vt:lpstr>Puncte digitale</vt:lpstr>
      <vt:lpstr>     Elementul galvanic  =dispozitiv ce transformă energia chimică în energie electrică</vt:lpstr>
      <vt:lpstr>PowerPoint Presentation</vt:lpstr>
      <vt:lpstr> </vt:lpstr>
      <vt:lpstr>Pila Leclanche şi  Acumulatorul cu plumb</vt:lpstr>
      <vt:lpstr>Pila Leclanche </vt:lpstr>
      <vt:lpstr>Reacţiile care au loc la electrozi sunt:</vt:lpstr>
      <vt:lpstr>Utilizări</vt:lpstr>
      <vt:lpstr>Acumulatorul cu plumb</vt:lpstr>
      <vt:lpstr>Reacţiile care au loc la electrozi sunt:</vt:lpstr>
      <vt:lpstr>PowerPoint Presentation</vt:lpstr>
    </vt:vector>
  </TitlesOfParts>
  <Manager/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subject/>
  <dc:creator>Steluta</dc:creator>
  <cp:keywords/>
  <dc:description/>
  <cp:lastModifiedBy>Microsoft account</cp:lastModifiedBy>
  <cp:revision>116</cp:revision>
  <dcterms:created xsi:type="dcterms:W3CDTF">2007-02-23T15:57:56Z</dcterms:created>
  <dcterms:modified xsi:type="dcterms:W3CDTF">2020-05-11T15:09:35Z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TC011594371048</vt:lpwstr>
  </property>
</Properties>
</file>